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742" r:id="rId2"/>
    <p:sldId id="731" r:id="rId3"/>
    <p:sldId id="741" r:id="rId4"/>
    <p:sldId id="743" r:id="rId5"/>
    <p:sldId id="744" r:id="rId6"/>
    <p:sldId id="850" r:id="rId7"/>
    <p:sldId id="745" r:id="rId8"/>
    <p:sldId id="746" r:id="rId9"/>
    <p:sldId id="747" r:id="rId10"/>
    <p:sldId id="748" r:id="rId11"/>
    <p:sldId id="749" r:id="rId12"/>
    <p:sldId id="750" r:id="rId13"/>
    <p:sldId id="751" r:id="rId14"/>
    <p:sldId id="752" r:id="rId15"/>
    <p:sldId id="753" r:id="rId16"/>
    <p:sldId id="754" r:id="rId17"/>
    <p:sldId id="755" r:id="rId18"/>
    <p:sldId id="756" r:id="rId19"/>
    <p:sldId id="757" r:id="rId20"/>
    <p:sldId id="758" r:id="rId21"/>
    <p:sldId id="759" r:id="rId22"/>
    <p:sldId id="760" r:id="rId23"/>
    <p:sldId id="761" r:id="rId24"/>
    <p:sldId id="762" r:id="rId25"/>
  </p:sldIdLst>
  <p:sldSz cx="12192000" cy="6858000"/>
  <p:notesSz cx="6858000" cy="9144000"/>
  <p:embeddedFontLst>
    <p:embeddedFont>
      <p:font typeface="맑은 고딕" panose="020B0503020000020004" pitchFamily="34" charset="-127"/>
      <p:regular r:id="rId28"/>
      <p:bold r:id="rId29"/>
    </p:embeddedFont>
    <p:embeddedFont>
      <p:font typeface="B Jadid" panose="00000700000000000000" pitchFamily="2" charset="-78"/>
      <p:bold r:id="rId30"/>
    </p:embeddedFont>
    <p:embeddedFont>
      <p:font typeface="B Titr" panose="00000700000000000000" pitchFamily="2" charset="-78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Iranian Sans" panose="020B0604020202020204" charset="-78"/>
      <p:regular r:id="rId36"/>
    </p:embeddedFont>
  </p:embeddedFontLst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70C0"/>
    <a:srgbClr val="A92975"/>
    <a:srgbClr val="B4E6E2"/>
    <a:srgbClr val="E79DC9"/>
    <a:srgbClr val="2D3893"/>
    <a:srgbClr val="00B4B0"/>
    <a:srgbClr val="008A87"/>
    <a:srgbClr val="00D5D0"/>
    <a:srgbClr val="751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2" autoAdjust="0"/>
    <p:restoredTop sz="94660"/>
  </p:normalViewPr>
  <p:slideViewPr>
    <p:cSldViewPr snapToGrid="0">
      <p:cViewPr varScale="1">
        <p:scale>
          <a:sx n="72" d="100"/>
          <a:sy n="72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11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825-49BF-A549-D8AB7480F22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825-49BF-A549-D8AB7480F22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825-49BF-A549-D8AB7480F22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85B9E913-5E0F-44F7-8A3D-FED4E85524F4}" type="PERCENTAGE">
                      <a:rPr lang="ar-BH" sz="1800">
                        <a:cs typeface="B Titr" panose="00000700000000000000" pitchFamily="2" charset="-78"/>
                      </a:rPr>
                      <a:pPr/>
                      <a:t>[PERCENTAGE]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825-49BF-A549-D8AB7480F22E}"/>
                </c:ext>
              </c:extLst>
            </c:dLbl>
            <c:dLbl>
              <c:idx val="1"/>
              <c:layout>
                <c:manualLayout>
                  <c:x val="0.14003645582087151"/>
                  <c:y val="-7.864806019436276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25-49BF-A549-D8AB7480F22E}"/>
                </c:ext>
              </c:extLst>
            </c:dLbl>
            <c:dLbl>
              <c:idx val="2"/>
              <c:layout>
                <c:manualLayout>
                  <c:x val="0.12408232332368546"/>
                  <c:y val="0.204042365885104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825-49BF-A549-D8AB7480F22E}"/>
                </c:ext>
              </c:extLst>
            </c:dLbl>
            <c:numFmt formatCode="%0[$-3010000]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B Titr" panose="00000700000000000000" pitchFamily="2" charset="-78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دانشجو</c:v>
                </c:pt>
                <c:pt idx="1">
                  <c:v>استاد راهنما</c:v>
                </c:pt>
                <c:pt idx="2">
                  <c:v>توانمند سازی</c:v>
                </c:pt>
              </c:strCache>
              <c:extLst/>
            </c:strRef>
          </c:cat>
          <c:val>
            <c:numRef>
              <c:f>Sheet1!$B$2:$B$5</c:f>
              <c:numCache>
                <c:formatCode>General</c:formatCode>
                <c:ptCount val="3"/>
                <c:pt idx="0">
                  <c:v>60</c:v>
                </c:pt>
                <c:pt idx="1">
                  <c:v>20</c:v>
                </c:pt>
                <c:pt idx="2">
                  <c:v>20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2825-49BF-A549-D8AB7480F22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439697960286894"/>
          <c:y val="4.5890748031496061E-3"/>
          <c:w val="0.17310300800599532"/>
          <c:h val="0.9908218503937006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B Titr" panose="00000700000000000000" pitchFamily="2" charset="-78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7293EB-FFDC-43E8-8939-1760F6F6BB5C}" type="doc">
      <dgm:prSet loTypeId="urn:microsoft.com/office/officeart/2005/8/layout/process2" loCatId="process" qsTypeId="urn:microsoft.com/office/officeart/2005/8/quickstyle/3d3" qsCatId="3D" csTypeId="urn:microsoft.com/office/officeart/2005/8/colors/colorful1" csCatId="colorful" phldr="1"/>
      <dgm:spPr/>
    </dgm:pt>
    <dgm:pt modelId="{0F387439-D2E5-4F8E-BD42-A723DD4A6A27}">
      <dgm:prSet phldrT="[Text]" custT="1"/>
      <dgm:spPr/>
      <dgm:t>
        <a:bodyPr/>
        <a:lstStyle/>
        <a:p>
          <a:r>
            <a:rPr lang="fa-IR" sz="1800" dirty="0">
              <a:cs typeface="B Titr" panose="00000700000000000000" pitchFamily="2" charset="-78"/>
            </a:rPr>
            <a:t>تخصیص اعتبار کل به دانشگاه</a:t>
          </a:r>
          <a:endParaRPr lang="en-US" sz="1800" dirty="0"/>
        </a:p>
      </dgm:t>
    </dgm:pt>
    <dgm:pt modelId="{E382961C-1463-457E-A38E-6A861E2DEB0E}" type="parTrans" cxnId="{0CA1010F-BC46-4352-BBA9-3563EE089CAA}">
      <dgm:prSet/>
      <dgm:spPr/>
      <dgm:t>
        <a:bodyPr/>
        <a:lstStyle/>
        <a:p>
          <a:endParaRPr lang="en-US" sz="1200"/>
        </a:p>
      </dgm:t>
    </dgm:pt>
    <dgm:pt modelId="{2192BF6C-A4B0-42D1-89A8-5A58E86E8CA4}" type="sibTrans" cxnId="{0CA1010F-BC46-4352-BBA9-3563EE089CAA}">
      <dgm:prSet custT="1"/>
      <dgm:spPr/>
      <dgm:t>
        <a:bodyPr/>
        <a:lstStyle/>
        <a:p>
          <a:endParaRPr lang="en-US" sz="1200"/>
        </a:p>
      </dgm:t>
    </dgm:pt>
    <dgm:pt modelId="{EDFDCC59-CEBD-4E4B-9549-DC27C2D06BD4}">
      <dgm:prSet phldrT="[Text]" custT="1"/>
      <dgm:spPr/>
      <dgm:t>
        <a:bodyPr/>
        <a:lstStyle/>
        <a:p>
          <a:r>
            <a:rPr lang="fa-IR" sz="1800" dirty="0">
              <a:cs typeface="B Titr" panose="00000700000000000000" pitchFamily="2" charset="-78"/>
            </a:rPr>
            <a:t>عقد قرارداد بین فولاد مبارکه و دانشگاه</a:t>
          </a:r>
          <a:endParaRPr lang="en-US" sz="1800" dirty="0"/>
        </a:p>
      </dgm:t>
    </dgm:pt>
    <dgm:pt modelId="{55DFF34B-043E-4CE3-83C4-1B1B4C05B548}" type="parTrans" cxnId="{50E2C23D-534B-4463-94F5-773BD2C1A04A}">
      <dgm:prSet/>
      <dgm:spPr/>
      <dgm:t>
        <a:bodyPr/>
        <a:lstStyle/>
        <a:p>
          <a:endParaRPr lang="en-US" sz="1200"/>
        </a:p>
      </dgm:t>
    </dgm:pt>
    <dgm:pt modelId="{A7D647C4-E628-4220-8FD8-23DD00B54703}" type="sibTrans" cxnId="{50E2C23D-534B-4463-94F5-773BD2C1A04A}">
      <dgm:prSet custT="1"/>
      <dgm:spPr/>
      <dgm:t>
        <a:bodyPr/>
        <a:lstStyle/>
        <a:p>
          <a:endParaRPr lang="en-US" sz="1200"/>
        </a:p>
      </dgm:t>
    </dgm:pt>
    <dgm:pt modelId="{FD101520-F3AB-4FA9-AA7F-0A76FCF5A2C9}">
      <dgm:prSet phldrT="[Text]" custT="1"/>
      <dgm:spPr/>
      <dgm:t>
        <a:bodyPr/>
        <a:lstStyle/>
        <a:p>
          <a:r>
            <a:rPr lang="fa-IR" sz="1800" kern="1200" dirty="0">
              <a:latin typeface="Calibri" panose="020F0502020204030204"/>
              <a:ea typeface="+mn-ea"/>
              <a:cs typeface="B Titr" panose="00000700000000000000" pitchFamily="2" charset="-78"/>
            </a:rPr>
            <a:t>تصویب طرح های مشمول </a:t>
          </a:r>
          <a:r>
            <a:rPr lang="fa-IR" sz="1800" kern="1200" dirty="0" err="1">
              <a:latin typeface="Calibri" panose="020F0502020204030204"/>
              <a:ea typeface="+mn-ea"/>
              <a:cs typeface="B Titr" panose="00000700000000000000" pitchFamily="2" charset="-78"/>
            </a:rPr>
            <a:t>پژوهانه</a:t>
          </a:r>
          <a:endParaRPr lang="en-US" sz="1800" kern="1200" dirty="0">
            <a:latin typeface="Calibri" panose="020F0502020204030204"/>
            <a:ea typeface="+mn-ea"/>
            <a:cs typeface="B Titr" panose="00000700000000000000" pitchFamily="2" charset="-78"/>
          </a:endParaRPr>
        </a:p>
      </dgm:t>
    </dgm:pt>
    <dgm:pt modelId="{6C3ABB09-5BCD-48B9-99FE-F792ECE8F9B6}" type="parTrans" cxnId="{187E4C6D-7A08-4546-8489-A1AFEB049CF5}">
      <dgm:prSet/>
      <dgm:spPr/>
      <dgm:t>
        <a:bodyPr/>
        <a:lstStyle/>
        <a:p>
          <a:endParaRPr lang="en-US" sz="1200"/>
        </a:p>
      </dgm:t>
    </dgm:pt>
    <dgm:pt modelId="{E2DF5544-BB52-4D89-8C34-1A5780E12B0C}" type="sibTrans" cxnId="{187E4C6D-7A08-4546-8489-A1AFEB049CF5}">
      <dgm:prSet custT="1"/>
      <dgm:spPr/>
      <dgm:t>
        <a:bodyPr/>
        <a:lstStyle/>
        <a:p>
          <a:endParaRPr lang="en-US" sz="1200"/>
        </a:p>
      </dgm:t>
    </dgm:pt>
    <dgm:pt modelId="{DA618DBE-E9FB-427A-97BE-19150BDEE5B5}">
      <dgm:prSet custT="1"/>
      <dgm:spPr/>
      <dgm:t>
        <a:bodyPr/>
        <a:lstStyle/>
        <a:p>
          <a:r>
            <a:rPr lang="fa-IR" sz="1800" dirty="0">
              <a:cs typeface="B Titr" panose="00000700000000000000" pitchFamily="2" charset="-78"/>
            </a:rPr>
            <a:t>تنظیم صورت وضعیت توسط کارگزار(هر سه ماه  یکبار )</a:t>
          </a:r>
          <a:endParaRPr lang="en-US" sz="1800" dirty="0">
            <a:cs typeface="B Titr" panose="00000700000000000000" pitchFamily="2" charset="-78"/>
          </a:endParaRPr>
        </a:p>
      </dgm:t>
    </dgm:pt>
    <dgm:pt modelId="{B881B05D-6CCC-47CB-8ACB-4A33DD58D67D}" type="parTrans" cxnId="{1DB251EC-4F9E-4453-992F-B519EC21C304}">
      <dgm:prSet/>
      <dgm:spPr/>
      <dgm:t>
        <a:bodyPr/>
        <a:lstStyle/>
        <a:p>
          <a:endParaRPr lang="en-US" sz="1200"/>
        </a:p>
      </dgm:t>
    </dgm:pt>
    <dgm:pt modelId="{2DD89168-C686-4FCC-B50E-27C6B1F4FCD9}" type="sibTrans" cxnId="{1DB251EC-4F9E-4453-992F-B519EC21C304}">
      <dgm:prSet custT="1"/>
      <dgm:spPr/>
      <dgm:t>
        <a:bodyPr/>
        <a:lstStyle/>
        <a:p>
          <a:endParaRPr lang="en-US" sz="1200"/>
        </a:p>
      </dgm:t>
    </dgm:pt>
    <dgm:pt modelId="{C1DAC956-8084-4B9C-97CA-BAF4CFE130A2}">
      <dgm:prSet custT="1"/>
      <dgm:spPr/>
      <dgm:t>
        <a:bodyPr/>
        <a:lstStyle/>
        <a:p>
          <a:r>
            <a:rPr lang="fa-IR" sz="1800" dirty="0">
              <a:cs typeface="B Titr" panose="00000700000000000000" pitchFamily="2" charset="-78"/>
            </a:rPr>
            <a:t>تایید دستگاه نظارت </a:t>
          </a:r>
        </a:p>
        <a:p>
          <a:r>
            <a:rPr lang="fa-IR" sz="1600" dirty="0">
              <a:cs typeface="B Titr" panose="00000700000000000000" pitchFamily="2" charset="-78"/>
            </a:rPr>
            <a:t>(شرکت پشتیبانی و توسعه فناوری و نوآوری فولاد مبارکه</a:t>
          </a:r>
          <a:r>
            <a:rPr lang="fa-IR" sz="1100" dirty="0">
              <a:cs typeface="B Titr" panose="00000700000000000000" pitchFamily="2" charset="-78"/>
            </a:rPr>
            <a:t>) </a:t>
          </a:r>
          <a:endParaRPr lang="en-US" sz="1100" dirty="0">
            <a:cs typeface="B Titr" panose="00000700000000000000" pitchFamily="2" charset="-78"/>
          </a:endParaRPr>
        </a:p>
      </dgm:t>
    </dgm:pt>
    <dgm:pt modelId="{BA9C2C8C-2971-46BB-89DB-931A2B172875}" type="parTrans" cxnId="{2CA56830-4C5B-4967-AC73-D99CA33C5282}">
      <dgm:prSet/>
      <dgm:spPr/>
      <dgm:t>
        <a:bodyPr/>
        <a:lstStyle/>
        <a:p>
          <a:endParaRPr lang="en-US" sz="1200"/>
        </a:p>
      </dgm:t>
    </dgm:pt>
    <dgm:pt modelId="{5B3168E8-C23F-4EE0-A421-D8CD5A116DE0}" type="sibTrans" cxnId="{2CA56830-4C5B-4967-AC73-D99CA33C5282}">
      <dgm:prSet custT="1"/>
      <dgm:spPr/>
      <dgm:t>
        <a:bodyPr/>
        <a:lstStyle/>
        <a:p>
          <a:endParaRPr lang="en-US" sz="1200"/>
        </a:p>
      </dgm:t>
    </dgm:pt>
    <dgm:pt modelId="{E1584858-BAAA-43A3-865C-1D7207D62913}">
      <dgm:prSet custT="1"/>
      <dgm:spPr/>
      <dgm:t>
        <a:bodyPr/>
        <a:lstStyle/>
        <a:p>
          <a:r>
            <a:rPr lang="fa-IR" sz="1800" dirty="0">
              <a:cs typeface="B Titr" panose="00000700000000000000" pitchFamily="2" charset="-78"/>
            </a:rPr>
            <a:t>واریز مبلغ به حساب دانشگاه</a:t>
          </a:r>
          <a:endParaRPr lang="en-US" sz="1800" dirty="0">
            <a:cs typeface="B Titr" panose="00000700000000000000" pitchFamily="2" charset="-78"/>
          </a:endParaRPr>
        </a:p>
      </dgm:t>
    </dgm:pt>
    <dgm:pt modelId="{DE2FF307-7234-4B19-AC63-3C15B9A8136C}" type="parTrans" cxnId="{7B7EE30F-A923-45EC-B3A0-C0EFF16FC888}">
      <dgm:prSet/>
      <dgm:spPr/>
      <dgm:t>
        <a:bodyPr/>
        <a:lstStyle/>
        <a:p>
          <a:endParaRPr lang="en-US" sz="1200"/>
        </a:p>
      </dgm:t>
    </dgm:pt>
    <dgm:pt modelId="{889707CF-6663-4A18-8F1D-0E739EEF0A9F}" type="sibTrans" cxnId="{7B7EE30F-A923-45EC-B3A0-C0EFF16FC888}">
      <dgm:prSet/>
      <dgm:spPr/>
      <dgm:t>
        <a:bodyPr/>
        <a:lstStyle/>
        <a:p>
          <a:endParaRPr lang="en-US" sz="1200"/>
        </a:p>
      </dgm:t>
    </dgm:pt>
    <dgm:pt modelId="{49690294-1CE6-4CE3-AB1F-0CA34082661E}">
      <dgm:prSet/>
      <dgm:spPr/>
      <dgm:t>
        <a:bodyPr/>
        <a:lstStyle/>
        <a:p>
          <a:r>
            <a:rPr lang="fa-IR" dirty="0">
              <a:cs typeface="B Jadid" panose="00000700000000000000" pitchFamily="2" charset="-78"/>
            </a:rPr>
            <a:t>واریز مبلغ به حساب استاد راهنما و دانشجو</a:t>
          </a:r>
          <a:endParaRPr lang="en-US" dirty="0">
            <a:cs typeface="B Jadid" panose="00000700000000000000" pitchFamily="2" charset="-78"/>
          </a:endParaRPr>
        </a:p>
      </dgm:t>
    </dgm:pt>
    <dgm:pt modelId="{1E737CD8-7383-4351-A7DE-4B6D1961894B}" type="parTrans" cxnId="{A2B056FD-9F94-49F6-B75E-59C548519530}">
      <dgm:prSet/>
      <dgm:spPr/>
      <dgm:t>
        <a:bodyPr/>
        <a:lstStyle/>
        <a:p>
          <a:endParaRPr lang="en-US"/>
        </a:p>
      </dgm:t>
    </dgm:pt>
    <dgm:pt modelId="{9AF1DD3C-D36A-4B9C-B199-2DB31EF4F961}" type="sibTrans" cxnId="{A2B056FD-9F94-49F6-B75E-59C548519530}">
      <dgm:prSet/>
      <dgm:spPr/>
      <dgm:t>
        <a:bodyPr/>
        <a:lstStyle/>
        <a:p>
          <a:endParaRPr lang="en-US"/>
        </a:p>
      </dgm:t>
    </dgm:pt>
    <dgm:pt modelId="{8D46AB89-127D-4F77-8033-EA45C6551508}" type="pres">
      <dgm:prSet presAssocID="{747293EB-FFDC-43E8-8939-1760F6F6BB5C}" presName="linearFlow" presStyleCnt="0">
        <dgm:presLayoutVars>
          <dgm:resizeHandles val="exact"/>
        </dgm:presLayoutVars>
      </dgm:prSet>
      <dgm:spPr/>
    </dgm:pt>
    <dgm:pt modelId="{399BF764-0124-4AD0-AB6F-9F00D7FF3D19}" type="pres">
      <dgm:prSet presAssocID="{0F387439-D2E5-4F8E-BD42-A723DD4A6A27}" presName="node" presStyleLbl="node1" presStyleIdx="0" presStyleCnt="7" custScaleX="214200">
        <dgm:presLayoutVars>
          <dgm:bulletEnabled val="1"/>
        </dgm:presLayoutVars>
      </dgm:prSet>
      <dgm:spPr/>
    </dgm:pt>
    <dgm:pt modelId="{EF99451F-3E4C-49C9-B98C-DAB059A9B5F8}" type="pres">
      <dgm:prSet presAssocID="{2192BF6C-A4B0-42D1-89A8-5A58E86E8CA4}" presName="sibTrans" presStyleLbl="sibTrans2D1" presStyleIdx="0" presStyleCnt="6"/>
      <dgm:spPr/>
    </dgm:pt>
    <dgm:pt modelId="{A66F8810-CBBF-4D38-A117-121BFE8FE729}" type="pres">
      <dgm:prSet presAssocID="{2192BF6C-A4B0-42D1-89A8-5A58E86E8CA4}" presName="connectorText" presStyleLbl="sibTrans2D1" presStyleIdx="0" presStyleCnt="6"/>
      <dgm:spPr/>
    </dgm:pt>
    <dgm:pt modelId="{25AC610B-AE51-4378-B5D7-2033AECD1A3B}" type="pres">
      <dgm:prSet presAssocID="{EDFDCC59-CEBD-4E4B-9549-DC27C2D06BD4}" presName="node" presStyleLbl="node1" presStyleIdx="1" presStyleCnt="7" custScaleX="215976">
        <dgm:presLayoutVars>
          <dgm:bulletEnabled val="1"/>
        </dgm:presLayoutVars>
      </dgm:prSet>
      <dgm:spPr/>
    </dgm:pt>
    <dgm:pt modelId="{843C4A12-84FF-48A5-8BCC-850E0C33538C}" type="pres">
      <dgm:prSet presAssocID="{A7D647C4-E628-4220-8FD8-23DD00B54703}" presName="sibTrans" presStyleLbl="sibTrans2D1" presStyleIdx="1" presStyleCnt="6"/>
      <dgm:spPr/>
    </dgm:pt>
    <dgm:pt modelId="{8A7DD1A3-60E0-41B0-A38E-D68765E8579D}" type="pres">
      <dgm:prSet presAssocID="{A7D647C4-E628-4220-8FD8-23DD00B54703}" presName="connectorText" presStyleLbl="sibTrans2D1" presStyleIdx="1" presStyleCnt="6"/>
      <dgm:spPr/>
    </dgm:pt>
    <dgm:pt modelId="{2B895AAC-2C93-46EB-A9F9-77BDC4541167}" type="pres">
      <dgm:prSet presAssocID="{FD101520-F3AB-4FA9-AA7F-0A76FCF5A2C9}" presName="node" presStyleLbl="node1" presStyleIdx="2" presStyleCnt="7" custScaleX="220417">
        <dgm:presLayoutVars>
          <dgm:bulletEnabled val="1"/>
        </dgm:presLayoutVars>
      </dgm:prSet>
      <dgm:spPr/>
    </dgm:pt>
    <dgm:pt modelId="{DD2594D3-9040-4101-A0CD-B377755890F3}" type="pres">
      <dgm:prSet presAssocID="{E2DF5544-BB52-4D89-8C34-1A5780E12B0C}" presName="sibTrans" presStyleLbl="sibTrans2D1" presStyleIdx="2" presStyleCnt="6"/>
      <dgm:spPr/>
    </dgm:pt>
    <dgm:pt modelId="{08BF7453-5939-45E0-87AC-4F40423F8106}" type="pres">
      <dgm:prSet presAssocID="{E2DF5544-BB52-4D89-8C34-1A5780E12B0C}" presName="connectorText" presStyleLbl="sibTrans2D1" presStyleIdx="2" presStyleCnt="6"/>
      <dgm:spPr/>
    </dgm:pt>
    <dgm:pt modelId="{420E1FC8-9F71-4D57-837A-8E84CD0512AE}" type="pres">
      <dgm:prSet presAssocID="{DA618DBE-E9FB-427A-97BE-19150BDEE5B5}" presName="node" presStyleLbl="node1" presStyleIdx="3" presStyleCnt="7" custScaleX="212423">
        <dgm:presLayoutVars>
          <dgm:bulletEnabled val="1"/>
        </dgm:presLayoutVars>
      </dgm:prSet>
      <dgm:spPr/>
    </dgm:pt>
    <dgm:pt modelId="{5C338587-1F0A-4AEB-BF73-42F48189D97D}" type="pres">
      <dgm:prSet presAssocID="{2DD89168-C686-4FCC-B50E-27C6B1F4FCD9}" presName="sibTrans" presStyleLbl="sibTrans2D1" presStyleIdx="3" presStyleCnt="6"/>
      <dgm:spPr/>
    </dgm:pt>
    <dgm:pt modelId="{C66734E7-CABC-4F05-B1A0-8CDB0ACA58D5}" type="pres">
      <dgm:prSet presAssocID="{2DD89168-C686-4FCC-B50E-27C6B1F4FCD9}" presName="connectorText" presStyleLbl="sibTrans2D1" presStyleIdx="3" presStyleCnt="6"/>
      <dgm:spPr/>
    </dgm:pt>
    <dgm:pt modelId="{4947FC48-CC55-41D4-8DE5-8735D1DF29F6}" type="pres">
      <dgm:prSet presAssocID="{C1DAC956-8084-4B9C-97CA-BAF4CFE130A2}" presName="node" presStyleLbl="node1" presStyleIdx="4" presStyleCnt="7" custScaleX="211648" custScaleY="232099" custLinFactNeighborX="-513" custLinFactNeighborY="-5057">
        <dgm:presLayoutVars>
          <dgm:bulletEnabled val="1"/>
        </dgm:presLayoutVars>
      </dgm:prSet>
      <dgm:spPr/>
    </dgm:pt>
    <dgm:pt modelId="{3F6F3E11-E4BD-4FCB-8A5A-1341A38E3C12}" type="pres">
      <dgm:prSet presAssocID="{5B3168E8-C23F-4EE0-A421-D8CD5A116DE0}" presName="sibTrans" presStyleLbl="sibTrans2D1" presStyleIdx="4" presStyleCnt="6"/>
      <dgm:spPr/>
    </dgm:pt>
    <dgm:pt modelId="{837C52E7-36DD-433E-9521-1310B274DCB4}" type="pres">
      <dgm:prSet presAssocID="{5B3168E8-C23F-4EE0-A421-D8CD5A116DE0}" presName="connectorText" presStyleLbl="sibTrans2D1" presStyleIdx="4" presStyleCnt="6"/>
      <dgm:spPr/>
    </dgm:pt>
    <dgm:pt modelId="{E6CD260D-C109-46D4-9DAD-A53DBC25B7D9}" type="pres">
      <dgm:prSet presAssocID="{E1584858-BAAA-43A3-865C-1D7207D62913}" presName="node" presStyleLbl="node1" presStyleIdx="5" presStyleCnt="7" custScaleX="205318">
        <dgm:presLayoutVars>
          <dgm:bulletEnabled val="1"/>
        </dgm:presLayoutVars>
      </dgm:prSet>
      <dgm:spPr/>
    </dgm:pt>
    <dgm:pt modelId="{B0A138BB-DD08-424D-A9AB-3A3DD15F1B14}" type="pres">
      <dgm:prSet presAssocID="{889707CF-6663-4A18-8F1D-0E739EEF0A9F}" presName="sibTrans" presStyleLbl="sibTrans2D1" presStyleIdx="5" presStyleCnt="6"/>
      <dgm:spPr/>
    </dgm:pt>
    <dgm:pt modelId="{CBBB1ECE-D006-45A8-ADA0-0654FECDAE13}" type="pres">
      <dgm:prSet presAssocID="{889707CF-6663-4A18-8F1D-0E739EEF0A9F}" presName="connectorText" presStyleLbl="sibTrans2D1" presStyleIdx="5" presStyleCnt="6"/>
      <dgm:spPr/>
    </dgm:pt>
    <dgm:pt modelId="{ED71A4CB-DF6C-42C6-A0B3-C07C5C41CED0}" type="pres">
      <dgm:prSet presAssocID="{49690294-1CE6-4CE3-AB1F-0CA34082661E}" presName="node" presStyleLbl="node1" presStyleIdx="6" presStyleCnt="7" custScaleX="204430">
        <dgm:presLayoutVars>
          <dgm:bulletEnabled val="1"/>
        </dgm:presLayoutVars>
      </dgm:prSet>
      <dgm:spPr/>
    </dgm:pt>
  </dgm:ptLst>
  <dgm:cxnLst>
    <dgm:cxn modelId="{0CA1010F-BC46-4352-BBA9-3563EE089CAA}" srcId="{747293EB-FFDC-43E8-8939-1760F6F6BB5C}" destId="{0F387439-D2E5-4F8E-BD42-A723DD4A6A27}" srcOrd="0" destOrd="0" parTransId="{E382961C-1463-457E-A38E-6A861E2DEB0E}" sibTransId="{2192BF6C-A4B0-42D1-89A8-5A58E86E8CA4}"/>
    <dgm:cxn modelId="{7B7EE30F-A923-45EC-B3A0-C0EFF16FC888}" srcId="{747293EB-FFDC-43E8-8939-1760F6F6BB5C}" destId="{E1584858-BAAA-43A3-865C-1D7207D62913}" srcOrd="5" destOrd="0" parTransId="{DE2FF307-7234-4B19-AC63-3C15B9A8136C}" sibTransId="{889707CF-6663-4A18-8F1D-0E739EEF0A9F}"/>
    <dgm:cxn modelId="{0C1DE216-B23B-40F6-B842-E62B046BD95E}" type="presOf" srcId="{2192BF6C-A4B0-42D1-89A8-5A58E86E8CA4}" destId="{A66F8810-CBBF-4D38-A117-121BFE8FE729}" srcOrd="1" destOrd="0" presId="urn:microsoft.com/office/officeart/2005/8/layout/process2"/>
    <dgm:cxn modelId="{2DC27B1F-2B3E-436A-A00E-7373C24317F5}" type="presOf" srcId="{2192BF6C-A4B0-42D1-89A8-5A58E86E8CA4}" destId="{EF99451F-3E4C-49C9-B98C-DAB059A9B5F8}" srcOrd="0" destOrd="0" presId="urn:microsoft.com/office/officeart/2005/8/layout/process2"/>
    <dgm:cxn modelId="{2CA56830-4C5B-4967-AC73-D99CA33C5282}" srcId="{747293EB-FFDC-43E8-8939-1760F6F6BB5C}" destId="{C1DAC956-8084-4B9C-97CA-BAF4CFE130A2}" srcOrd="4" destOrd="0" parTransId="{BA9C2C8C-2971-46BB-89DB-931A2B172875}" sibTransId="{5B3168E8-C23F-4EE0-A421-D8CD5A116DE0}"/>
    <dgm:cxn modelId="{FF2F9033-7F23-490F-8790-49295B5C4DCA}" type="presOf" srcId="{EDFDCC59-CEBD-4E4B-9549-DC27C2D06BD4}" destId="{25AC610B-AE51-4378-B5D7-2033AECD1A3B}" srcOrd="0" destOrd="0" presId="urn:microsoft.com/office/officeart/2005/8/layout/process2"/>
    <dgm:cxn modelId="{50E2C23D-534B-4463-94F5-773BD2C1A04A}" srcId="{747293EB-FFDC-43E8-8939-1760F6F6BB5C}" destId="{EDFDCC59-CEBD-4E4B-9549-DC27C2D06BD4}" srcOrd="1" destOrd="0" parTransId="{55DFF34B-043E-4CE3-83C4-1B1B4C05B548}" sibTransId="{A7D647C4-E628-4220-8FD8-23DD00B54703}"/>
    <dgm:cxn modelId="{187E4C6D-7A08-4546-8489-A1AFEB049CF5}" srcId="{747293EB-FFDC-43E8-8939-1760F6F6BB5C}" destId="{FD101520-F3AB-4FA9-AA7F-0A76FCF5A2C9}" srcOrd="2" destOrd="0" parTransId="{6C3ABB09-5BCD-48B9-99FE-F792ECE8F9B6}" sibTransId="{E2DF5544-BB52-4D89-8C34-1A5780E12B0C}"/>
    <dgm:cxn modelId="{8264FD4E-84ED-4263-A752-1DFACADD5A35}" type="presOf" srcId="{889707CF-6663-4A18-8F1D-0E739EEF0A9F}" destId="{CBBB1ECE-D006-45A8-ADA0-0654FECDAE13}" srcOrd="1" destOrd="0" presId="urn:microsoft.com/office/officeart/2005/8/layout/process2"/>
    <dgm:cxn modelId="{B088307C-ED2F-460F-8A06-4199EB9AF447}" type="presOf" srcId="{DA618DBE-E9FB-427A-97BE-19150BDEE5B5}" destId="{420E1FC8-9F71-4D57-837A-8E84CD0512AE}" srcOrd="0" destOrd="0" presId="urn:microsoft.com/office/officeart/2005/8/layout/process2"/>
    <dgm:cxn modelId="{4D536685-3AAB-4804-8FF3-FDFDAB17F787}" type="presOf" srcId="{747293EB-FFDC-43E8-8939-1760F6F6BB5C}" destId="{8D46AB89-127D-4F77-8033-EA45C6551508}" srcOrd="0" destOrd="0" presId="urn:microsoft.com/office/officeart/2005/8/layout/process2"/>
    <dgm:cxn modelId="{B0DA5189-833A-40F6-B48D-C1EE57D7FED0}" type="presOf" srcId="{49690294-1CE6-4CE3-AB1F-0CA34082661E}" destId="{ED71A4CB-DF6C-42C6-A0B3-C07C5C41CED0}" srcOrd="0" destOrd="0" presId="urn:microsoft.com/office/officeart/2005/8/layout/process2"/>
    <dgm:cxn modelId="{6A379D9D-EFC4-4F08-9CCD-090F623066CF}" type="presOf" srcId="{0F387439-D2E5-4F8E-BD42-A723DD4A6A27}" destId="{399BF764-0124-4AD0-AB6F-9F00D7FF3D19}" srcOrd="0" destOrd="0" presId="urn:microsoft.com/office/officeart/2005/8/layout/process2"/>
    <dgm:cxn modelId="{319E92B9-69F7-4A0E-96E4-395C73560B2C}" type="presOf" srcId="{A7D647C4-E628-4220-8FD8-23DD00B54703}" destId="{8A7DD1A3-60E0-41B0-A38E-D68765E8579D}" srcOrd="1" destOrd="0" presId="urn:microsoft.com/office/officeart/2005/8/layout/process2"/>
    <dgm:cxn modelId="{9F6B20BE-A479-47DD-BF2D-146F1EBA0195}" type="presOf" srcId="{2DD89168-C686-4FCC-B50E-27C6B1F4FCD9}" destId="{5C338587-1F0A-4AEB-BF73-42F48189D97D}" srcOrd="0" destOrd="0" presId="urn:microsoft.com/office/officeart/2005/8/layout/process2"/>
    <dgm:cxn modelId="{3062D0BE-75F9-4786-86E3-8599812305CC}" type="presOf" srcId="{889707CF-6663-4A18-8F1D-0E739EEF0A9F}" destId="{B0A138BB-DD08-424D-A9AB-3A3DD15F1B14}" srcOrd="0" destOrd="0" presId="urn:microsoft.com/office/officeart/2005/8/layout/process2"/>
    <dgm:cxn modelId="{612830BF-A2FF-4B57-869A-D8C2AAA4A548}" type="presOf" srcId="{2DD89168-C686-4FCC-B50E-27C6B1F4FCD9}" destId="{C66734E7-CABC-4F05-B1A0-8CDB0ACA58D5}" srcOrd="1" destOrd="0" presId="urn:microsoft.com/office/officeart/2005/8/layout/process2"/>
    <dgm:cxn modelId="{38F1D4C2-64F5-4D45-8CA1-BA9361CADC59}" type="presOf" srcId="{FD101520-F3AB-4FA9-AA7F-0A76FCF5A2C9}" destId="{2B895AAC-2C93-46EB-A9F9-77BDC4541167}" srcOrd="0" destOrd="0" presId="urn:microsoft.com/office/officeart/2005/8/layout/process2"/>
    <dgm:cxn modelId="{458A2DCF-7299-4833-AD57-6FB74DD3B7C2}" type="presOf" srcId="{A7D647C4-E628-4220-8FD8-23DD00B54703}" destId="{843C4A12-84FF-48A5-8BCC-850E0C33538C}" srcOrd="0" destOrd="0" presId="urn:microsoft.com/office/officeart/2005/8/layout/process2"/>
    <dgm:cxn modelId="{BF588DDE-2032-434A-AC7E-579140D4B756}" type="presOf" srcId="{5B3168E8-C23F-4EE0-A421-D8CD5A116DE0}" destId="{3F6F3E11-E4BD-4FCB-8A5A-1341A38E3C12}" srcOrd="0" destOrd="0" presId="urn:microsoft.com/office/officeart/2005/8/layout/process2"/>
    <dgm:cxn modelId="{A15B9ADE-BF0F-4222-8555-A71756783DF6}" type="presOf" srcId="{C1DAC956-8084-4B9C-97CA-BAF4CFE130A2}" destId="{4947FC48-CC55-41D4-8DE5-8735D1DF29F6}" srcOrd="0" destOrd="0" presId="urn:microsoft.com/office/officeart/2005/8/layout/process2"/>
    <dgm:cxn modelId="{8A6B0BE3-327E-4614-9875-ABEF93F9714E}" type="presOf" srcId="{E1584858-BAAA-43A3-865C-1D7207D62913}" destId="{E6CD260D-C109-46D4-9DAD-A53DBC25B7D9}" srcOrd="0" destOrd="0" presId="urn:microsoft.com/office/officeart/2005/8/layout/process2"/>
    <dgm:cxn modelId="{D29D14E5-EB10-4216-AEA0-8D8283AAF2DF}" type="presOf" srcId="{E2DF5544-BB52-4D89-8C34-1A5780E12B0C}" destId="{08BF7453-5939-45E0-87AC-4F40423F8106}" srcOrd="1" destOrd="0" presId="urn:microsoft.com/office/officeart/2005/8/layout/process2"/>
    <dgm:cxn modelId="{5FDE0AEC-0998-46F1-AC76-2DEDF717B978}" type="presOf" srcId="{5B3168E8-C23F-4EE0-A421-D8CD5A116DE0}" destId="{837C52E7-36DD-433E-9521-1310B274DCB4}" srcOrd="1" destOrd="0" presId="urn:microsoft.com/office/officeart/2005/8/layout/process2"/>
    <dgm:cxn modelId="{1DB251EC-4F9E-4453-992F-B519EC21C304}" srcId="{747293EB-FFDC-43E8-8939-1760F6F6BB5C}" destId="{DA618DBE-E9FB-427A-97BE-19150BDEE5B5}" srcOrd="3" destOrd="0" parTransId="{B881B05D-6CCC-47CB-8ACB-4A33DD58D67D}" sibTransId="{2DD89168-C686-4FCC-B50E-27C6B1F4FCD9}"/>
    <dgm:cxn modelId="{2E8DDFF1-EEEB-4F6B-BE08-268B5A47F59A}" type="presOf" srcId="{E2DF5544-BB52-4D89-8C34-1A5780E12B0C}" destId="{DD2594D3-9040-4101-A0CD-B377755890F3}" srcOrd="0" destOrd="0" presId="urn:microsoft.com/office/officeart/2005/8/layout/process2"/>
    <dgm:cxn modelId="{A2B056FD-9F94-49F6-B75E-59C548519530}" srcId="{747293EB-FFDC-43E8-8939-1760F6F6BB5C}" destId="{49690294-1CE6-4CE3-AB1F-0CA34082661E}" srcOrd="6" destOrd="0" parTransId="{1E737CD8-7383-4351-A7DE-4B6D1961894B}" sibTransId="{9AF1DD3C-D36A-4B9C-B199-2DB31EF4F961}"/>
    <dgm:cxn modelId="{0A165C5E-5437-4105-92F1-8F515A22A5F0}" type="presParOf" srcId="{8D46AB89-127D-4F77-8033-EA45C6551508}" destId="{399BF764-0124-4AD0-AB6F-9F00D7FF3D19}" srcOrd="0" destOrd="0" presId="urn:microsoft.com/office/officeart/2005/8/layout/process2"/>
    <dgm:cxn modelId="{B84010AD-965E-4EF3-AC80-055991228681}" type="presParOf" srcId="{8D46AB89-127D-4F77-8033-EA45C6551508}" destId="{EF99451F-3E4C-49C9-B98C-DAB059A9B5F8}" srcOrd="1" destOrd="0" presId="urn:microsoft.com/office/officeart/2005/8/layout/process2"/>
    <dgm:cxn modelId="{4B895801-9C33-45C3-A394-69849D48D070}" type="presParOf" srcId="{EF99451F-3E4C-49C9-B98C-DAB059A9B5F8}" destId="{A66F8810-CBBF-4D38-A117-121BFE8FE729}" srcOrd="0" destOrd="0" presId="urn:microsoft.com/office/officeart/2005/8/layout/process2"/>
    <dgm:cxn modelId="{13ABF468-14C4-452C-808A-4F8089585EB3}" type="presParOf" srcId="{8D46AB89-127D-4F77-8033-EA45C6551508}" destId="{25AC610B-AE51-4378-B5D7-2033AECD1A3B}" srcOrd="2" destOrd="0" presId="urn:microsoft.com/office/officeart/2005/8/layout/process2"/>
    <dgm:cxn modelId="{E97BF73C-407F-42AE-873C-CF82C250AD63}" type="presParOf" srcId="{8D46AB89-127D-4F77-8033-EA45C6551508}" destId="{843C4A12-84FF-48A5-8BCC-850E0C33538C}" srcOrd="3" destOrd="0" presId="urn:microsoft.com/office/officeart/2005/8/layout/process2"/>
    <dgm:cxn modelId="{F62CD027-1315-4A4B-8A42-09D63FA1213C}" type="presParOf" srcId="{843C4A12-84FF-48A5-8BCC-850E0C33538C}" destId="{8A7DD1A3-60E0-41B0-A38E-D68765E8579D}" srcOrd="0" destOrd="0" presId="urn:microsoft.com/office/officeart/2005/8/layout/process2"/>
    <dgm:cxn modelId="{3254935C-01EC-419F-99E6-A4446B6CFFA5}" type="presParOf" srcId="{8D46AB89-127D-4F77-8033-EA45C6551508}" destId="{2B895AAC-2C93-46EB-A9F9-77BDC4541167}" srcOrd="4" destOrd="0" presId="urn:microsoft.com/office/officeart/2005/8/layout/process2"/>
    <dgm:cxn modelId="{ADDDF822-2EC1-49A7-A240-FA3EBCEC1104}" type="presParOf" srcId="{8D46AB89-127D-4F77-8033-EA45C6551508}" destId="{DD2594D3-9040-4101-A0CD-B377755890F3}" srcOrd="5" destOrd="0" presId="urn:microsoft.com/office/officeart/2005/8/layout/process2"/>
    <dgm:cxn modelId="{BC3D5136-8C7C-4951-AD29-50ECBB15946A}" type="presParOf" srcId="{DD2594D3-9040-4101-A0CD-B377755890F3}" destId="{08BF7453-5939-45E0-87AC-4F40423F8106}" srcOrd="0" destOrd="0" presId="urn:microsoft.com/office/officeart/2005/8/layout/process2"/>
    <dgm:cxn modelId="{70F5861E-D3A4-4316-A9D1-76C537595068}" type="presParOf" srcId="{8D46AB89-127D-4F77-8033-EA45C6551508}" destId="{420E1FC8-9F71-4D57-837A-8E84CD0512AE}" srcOrd="6" destOrd="0" presId="urn:microsoft.com/office/officeart/2005/8/layout/process2"/>
    <dgm:cxn modelId="{3993E7DA-0CDF-4855-8B60-766DDAB62374}" type="presParOf" srcId="{8D46AB89-127D-4F77-8033-EA45C6551508}" destId="{5C338587-1F0A-4AEB-BF73-42F48189D97D}" srcOrd="7" destOrd="0" presId="urn:microsoft.com/office/officeart/2005/8/layout/process2"/>
    <dgm:cxn modelId="{A9837A49-D15F-42E0-B693-69D1405FA19B}" type="presParOf" srcId="{5C338587-1F0A-4AEB-BF73-42F48189D97D}" destId="{C66734E7-CABC-4F05-B1A0-8CDB0ACA58D5}" srcOrd="0" destOrd="0" presId="urn:microsoft.com/office/officeart/2005/8/layout/process2"/>
    <dgm:cxn modelId="{9B259783-5E57-4EBD-9608-D8E4066BB4A9}" type="presParOf" srcId="{8D46AB89-127D-4F77-8033-EA45C6551508}" destId="{4947FC48-CC55-41D4-8DE5-8735D1DF29F6}" srcOrd="8" destOrd="0" presId="urn:microsoft.com/office/officeart/2005/8/layout/process2"/>
    <dgm:cxn modelId="{FB1945E5-DB78-4B8D-99FB-9C2FC92ED763}" type="presParOf" srcId="{8D46AB89-127D-4F77-8033-EA45C6551508}" destId="{3F6F3E11-E4BD-4FCB-8A5A-1341A38E3C12}" srcOrd="9" destOrd="0" presId="urn:microsoft.com/office/officeart/2005/8/layout/process2"/>
    <dgm:cxn modelId="{11AF7BC6-1DA1-40B1-8D57-B2D29AAD55D3}" type="presParOf" srcId="{3F6F3E11-E4BD-4FCB-8A5A-1341A38E3C12}" destId="{837C52E7-36DD-433E-9521-1310B274DCB4}" srcOrd="0" destOrd="0" presId="urn:microsoft.com/office/officeart/2005/8/layout/process2"/>
    <dgm:cxn modelId="{24C76D5C-DF2F-4224-89B2-B765B573396A}" type="presParOf" srcId="{8D46AB89-127D-4F77-8033-EA45C6551508}" destId="{E6CD260D-C109-46D4-9DAD-A53DBC25B7D9}" srcOrd="10" destOrd="0" presId="urn:microsoft.com/office/officeart/2005/8/layout/process2"/>
    <dgm:cxn modelId="{94B673E0-3258-4F0F-8CBB-3A9EC874CE04}" type="presParOf" srcId="{8D46AB89-127D-4F77-8033-EA45C6551508}" destId="{B0A138BB-DD08-424D-A9AB-3A3DD15F1B14}" srcOrd="11" destOrd="0" presId="urn:microsoft.com/office/officeart/2005/8/layout/process2"/>
    <dgm:cxn modelId="{60E4166B-FB7E-41FB-9EAC-97F178E8B99B}" type="presParOf" srcId="{B0A138BB-DD08-424D-A9AB-3A3DD15F1B14}" destId="{CBBB1ECE-D006-45A8-ADA0-0654FECDAE13}" srcOrd="0" destOrd="0" presId="urn:microsoft.com/office/officeart/2005/8/layout/process2"/>
    <dgm:cxn modelId="{1C02F3F8-05E0-47C3-B569-14A48D89A698}" type="presParOf" srcId="{8D46AB89-127D-4F77-8033-EA45C6551508}" destId="{ED71A4CB-DF6C-42C6-A0B3-C07C5C41CED0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8746B6-2248-4326-A057-3443C7C12633}" type="doc">
      <dgm:prSet loTypeId="urn:microsoft.com/office/officeart/2005/8/layout/hierarchy3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395153C-2C46-4878-85FF-64ED63931BD5}">
      <dgm:prSet phldrT="[Text]"/>
      <dgm:spPr>
        <a:xfrm>
          <a:off x="1226" y="675053"/>
          <a:ext cx="1409324" cy="70466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fa-IR" dirty="0">
              <a:solidFill>
                <a:sysClr val="window" lastClr="FFFFFF"/>
              </a:solidFill>
              <a:latin typeface="맑은 고딕"/>
              <a:ea typeface="+mn-ea"/>
              <a:cs typeface="B Titr" panose="00000700000000000000" pitchFamily="2" charset="-78"/>
            </a:rPr>
            <a:t>استاد راهنما</a:t>
          </a:r>
          <a:endParaRPr lang="en-US" dirty="0">
            <a:solidFill>
              <a:sysClr val="window" lastClr="FFFFFF"/>
            </a:solidFill>
            <a:latin typeface="맑은 고딕"/>
            <a:ea typeface="+mn-ea"/>
            <a:cs typeface="B Titr" panose="00000700000000000000" pitchFamily="2" charset="-78"/>
          </a:endParaRPr>
        </a:p>
      </dgm:t>
    </dgm:pt>
    <dgm:pt modelId="{4C6F9ADE-B312-4592-A7A4-35BDB64DBF8D}" type="sibTrans" cxnId="{FA2E594D-510C-4B6A-865E-959D78D8BAC9}">
      <dgm:prSet/>
      <dgm:spPr/>
      <dgm:t>
        <a:bodyPr/>
        <a:lstStyle/>
        <a:p>
          <a:endParaRPr lang="en-US"/>
        </a:p>
      </dgm:t>
    </dgm:pt>
    <dgm:pt modelId="{7CE1C6C0-002E-464F-B2DA-3C54677022B1}" type="parTrans" cxnId="{FA2E594D-510C-4B6A-865E-959D78D8BAC9}">
      <dgm:prSet/>
      <dgm:spPr/>
      <dgm:t>
        <a:bodyPr/>
        <a:lstStyle/>
        <a:p>
          <a:endParaRPr lang="en-US"/>
        </a:p>
      </dgm:t>
    </dgm:pt>
    <dgm:pt modelId="{ABB4F612-62D7-4A84-9F4C-DA66FD506776}">
      <dgm:prSet phldrT="[Text]"/>
      <dgm:spPr>
        <a:xfrm>
          <a:off x="283091" y="1555880"/>
          <a:ext cx="1127459" cy="70466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None/>
          </a:pPr>
          <a:r>
            <a:rPr lang="fa-I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맑은 고딕"/>
              <a:ea typeface="+mn-ea"/>
              <a:cs typeface="B Titr" panose="00000700000000000000" pitchFamily="2" charset="-78"/>
            </a:rPr>
            <a:t>30%شروع 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맑은 고딕"/>
            <a:ea typeface="+mn-ea"/>
            <a:cs typeface="B Titr" panose="00000700000000000000" pitchFamily="2" charset="-78"/>
          </a:endParaRPr>
        </a:p>
      </dgm:t>
    </dgm:pt>
    <dgm:pt modelId="{14599EE8-9855-47CE-BE14-F98A229A40D9}" type="sibTrans" cxnId="{DC36E94D-86AF-4C91-9E65-78888854F341}">
      <dgm:prSet/>
      <dgm:spPr/>
      <dgm:t>
        <a:bodyPr/>
        <a:lstStyle/>
        <a:p>
          <a:endParaRPr lang="en-US"/>
        </a:p>
      </dgm:t>
    </dgm:pt>
    <dgm:pt modelId="{57506C90-F03B-468E-9DEB-48B9245706A5}" type="parTrans" cxnId="{DC36E94D-86AF-4C91-9E65-78888854F341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xfrm>
          <a:off x="142158" y="1379715"/>
          <a:ext cx="140932" cy="528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496"/>
              </a:lnTo>
              <a:lnTo>
                <a:pt x="140932" y="528496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  <a:headEnd type="none" w="med" len="med"/>
          <a:tailEnd type="arrow" w="med" len="me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04855E9E-752D-41DB-979E-7A393EC59D38}">
      <dgm:prSet phldrT="[Text]"/>
      <dgm:spPr>
        <a:xfrm>
          <a:off x="283091" y="2436708"/>
          <a:ext cx="1127459" cy="70466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936304"/>
              <a:satOff val="-1168"/>
              <a:lumOff val="275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None/>
          </a:pPr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맑은 고딕"/>
              <a:ea typeface="+mn-ea"/>
              <a:cs typeface="B Titr" panose="00000700000000000000" pitchFamily="2" charset="-78"/>
            </a:rPr>
            <a:t>70%انتهای فرآیند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맑은 고딕"/>
            <a:ea typeface="+mn-ea"/>
            <a:cs typeface="B Titr" panose="00000700000000000000" pitchFamily="2" charset="-78"/>
          </a:endParaRPr>
        </a:p>
      </dgm:t>
    </dgm:pt>
    <dgm:pt modelId="{E63C849A-8A2C-4220-AFF7-ABCAD8656049}" type="sibTrans" cxnId="{73755389-52D4-4CCF-89CB-4B9DF36FBA67}">
      <dgm:prSet/>
      <dgm:spPr/>
      <dgm:t>
        <a:bodyPr/>
        <a:lstStyle/>
        <a:p>
          <a:endParaRPr lang="en-US"/>
        </a:p>
      </dgm:t>
    </dgm:pt>
    <dgm:pt modelId="{C42BE6B2-EEA1-406E-B1CF-E2C216707E63}" type="parTrans" cxnId="{73755389-52D4-4CCF-89CB-4B9DF36FBA67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xfrm>
          <a:off x="142158" y="1379715"/>
          <a:ext cx="140932" cy="1409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9324"/>
              </a:lnTo>
              <a:lnTo>
                <a:pt x="140932" y="1409324"/>
              </a:lnTo>
            </a:path>
          </a:pathLst>
        </a:custGeom>
        <a:noFill/>
        <a:ln w="38100" cap="flat" cmpd="sng" algn="ctr">
          <a:solidFill>
            <a:srgbClr val="C0504D"/>
          </a:solidFill>
          <a:prstDash val="solid"/>
          <a:headEnd type="none" w="med" len="med"/>
          <a:tailEnd type="arrow" w="med" len="me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33482B60-CC87-46BA-8719-4EBE5AB35A68}">
      <dgm:prSet phldrT="[Text]"/>
      <dgm:spPr>
        <a:xfrm>
          <a:off x="1762881" y="675053"/>
          <a:ext cx="1409324" cy="70466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1560506"/>
                <a:satOff val="-1946"/>
                <a:lumOff val="458"/>
                <a:alphaOff val="0"/>
                <a:shade val="51000"/>
                <a:satMod val="130000"/>
              </a:srgbClr>
            </a:gs>
            <a:gs pos="80000">
              <a:srgbClr val="C0504D">
                <a:hueOff val="1560506"/>
                <a:satOff val="-1946"/>
                <a:lumOff val="458"/>
                <a:alphaOff val="0"/>
                <a:shade val="93000"/>
                <a:satMod val="130000"/>
              </a:srgbClr>
            </a:gs>
            <a:gs pos="100000">
              <a:srgbClr val="C0504D">
                <a:hueOff val="1560506"/>
                <a:satOff val="-1946"/>
                <a:lumOff val="45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fa-IR">
              <a:solidFill>
                <a:sysClr val="window" lastClr="FFFFFF"/>
              </a:solidFill>
              <a:latin typeface="맑은 고딕"/>
              <a:ea typeface="+mn-ea"/>
              <a:cs typeface="B Titr" panose="00000700000000000000" pitchFamily="2" charset="-78"/>
            </a:rPr>
            <a:t>دانشجو</a:t>
          </a:r>
          <a:endParaRPr lang="en-US" dirty="0">
            <a:solidFill>
              <a:sysClr val="window" lastClr="FFFFFF"/>
            </a:solidFill>
            <a:latin typeface="맑은 고딕"/>
            <a:ea typeface="+mn-ea"/>
            <a:cs typeface="B Titr" panose="00000700000000000000" pitchFamily="2" charset="-78"/>
          </a:endParaRPr>
        </a:p>
      </dgm:t>
    </dgm:pt>
    <dgm:pt modelId="{2E52C851-AB59-4EE0-ADF5-B004AEB1DA8D}" type="sibTrans" cxnId="{F7A7C7F9-6F1E-46C4-9F29-55537D315070}">
      <dgm:prSet/>
      <dgm:spPr/>
      <dgm:t>
        <a:bodyPr/>
        <a:lstStyle/>
        <a:p>
          <a:endParaRPr lang="en-US"/>
        </a:p>
      </dgm:t>
    </dgm:pt>
    <dgm:pt modelId="{FBE831C6-1C9B-4DB2-83AF-5B1B8F91DFC1}" type="parTrans" cxnId="{F7A7C7F9-6F1E-46C4-9F29-55537D315070}">
      <dgm:prSet/>
      <dgm:spPr/>
      <dgm:t>
        <a:bodyPr/>
        <a:lstStyle/>
        <a:p>
          <a:endParaRPr lang="en-US"/>
        </a:p>
      </dgm:t>
    </dgm:pt>
    <dgm:pt modelId="{766C51D1-44DE-4682-9900-07B819D23DB5}">
      <dgm:prSet phldrT="[Text]"/>
      <dgm:spPr>
        <a:xfrm>
          <a:off x="2044746" y="1555880"/>
          <a:ext cx="1127459" cy="70466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1872608"/>
              <a:satOff val="-2336"/>
              <a:lumOff val="549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None/>
          </a:pPr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맑은 고딕"/>
              <a:ea typeface="+mn-ea"/>
              <a:cs typeface="B Titr" panose="00000700000000000000" pitchFamily="2" charset="-78"/>
            </a:rPr>
            <a:t>30%شروع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맑은 고딕"/>
            <a:ea typeface="+mn-ea"/>
            <a:cs typeface="B Titr" panose="00000700000000000000" pitchFamily="2" charset="-78"/>
          </a:endParaRPr>
        </a:p>
      </dgm:t>
    </dgm:pt>
    <dgm:pt modelId="{03CBD8B3-F8CB-4FEF-AC26-E8441A78C65A}" type="sibTrans" cxnId="{AC5C2979-E770-42AC-BF5F-BBE903B3445F}">
      <dgm:prSet/>
      <dgm:spPr/>
      <dgm:t>
        <a:bodyPr/>
        <a:lstStyle/>
        <a:p>
          <a:endParaRPr lang="en-US"/>
        </a:p>
      </dgm:t>
    </dgm:pt>
    <dgm:pt modelId="{A2CF3F70-6BE6-403F-889E-671EF5CB30BB}" type="parTrans" cxnId="{AC5C2979-E770-42AC-BF5F-BBE903B3445F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>
        <a:xfrm>
          <a:off x="1903814" y="1379715"/>
          <a:ext cx="140932" cy="528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496"/>
              </a:lnTo>
              <a:lnTo>
                <a:pt x="140932" y="528496"/>
              </a:lnTo>
            </a:path>
          </a:pathLst>
        </a:custGeom>
        <a:noFill/>
        <a:ln w="38100" cap="flat" cmpd="sng" algn="ctr">
          <a:solidFill>
            <a:srgbClr val="9BBB59"/>
          </a:solidFill>
          <a:prstDash val="solid"/>
          <a:headEnd type="none" w="med" len="med"/>
          <a:tailEnd type="arrow" w="med" len="me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7537FCF0-68FD-41B9-8730-7B4457BCB15D}">
      <dgm:prSet phldrT="[Text]"/>
      <dgm:spPr>
        <a:xfrm>
          <a:off x="2044746" y="2436708"/>
          <a:ext cx="1127459" cy="70466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2808911"/>
              <a:satOff val="-3503"/>
              <a:lumOff val="824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None/>
          </a:pPr>
          <a:r>
            <a:rPr lang="fa-I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맑은 고딕"/>
              <a:ea typeface="+mn-ea"/>
              <a:cs typeface="B Titr" panose="00000700000000000000" pitchFamily="2" charset="-78"/>
            </a:rPr>
            <a:t>70%براساس پیشرفت کار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맑은 고딕"/>
            <a:ea typeface="+mn-ea"/>
            <a:cs typeface="B Titr" panose="00000700000000000000" pitchFamily="2" charset="-78"/>
          </a:endParaRPr>
        </a:p>
      </dgm:t>
    </dgm:pt>
    <dgm:pt modelId="{FA463740-6B4A-4401-93C9-B386A5279227}" type="sibTrans" cxnId="{282AD51B-962A-4DC9-8696-601578C522AC}">
      <dgm:prSet/>
      <dgm:spPr/>
      <dgm:t>
        <a:bodyPr/>
        <a:lstStyle/>
        <a:p>
          <a:endParaRPr lang="en-US"/>
        </a:p>
      </dgm:t>
    </dgm:pt>
    <dgm:pt modelId="{1984D2C8-1CAE-4319-B9D3-678B3A2B5E5C}" type="parTrans" cxnId="{282AD51B-962A-4DC9-8696-601578C522AC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>
        <a:xfrm>
          <a:off x="1903814" y="1379715"/>
          <a:ext cx="140932" cy="1409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9324"/>
              </a:lnTo>
              <a:lnTo>
                <a:pt x="140932" y="1409324"/>
              </a:lnTo>
            </a:path>
          </a:pathLst>
        </a:custGeom>
        <a:noFill/>
        <a:ln w="38100" cap="flat" cmpd="sng" algn="ctr">
          <a:solidFill>
            <a:srgbClr val="9BBB59"/>
          </a:solidFill>
          <a:prstDash val="solid"/>
          <a:headEnd type="none" w="med" len="med"/>
          <a:tailEnd type="arrow" w="med" len="me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A890C245-6DF2-4748-AEE0-5CA0072E6A85}">
      <dgm:prSet/>
      <dgm:spPr>
        <a:xfrm>
          <a:off x="3524537" y="675053"/>
          <a:ext cx="1409324" cy="70466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3121013"/>
                <a:satOff val="-3893"/>
                <a:lumOff val="915"/>
                <a:alphaOff val="0"/>
                <a:shade val="51000"/>
                <a:satMod val="130000"/>
              </a:srgbClr>
            </a:gs>
            <a:gs pos="80000">
              <a:srgbClr val="C0504D">
                <a:hueOff val="3121013"/>
                <a:satOff val="-3893"/>
                <a:lumOff val="915"/>
                <a:alphaOff val="0"/>
                <a:shade val="93000"/>
                <a:satMod val="130000"/>
              </a:srgbClr>
            </a:gs>
            <a:gs pos="100000">
              <a:srgbClr val="C0504D">
                <a:hueOff val="3121013"/>
                <a:satOff val="-3893"/>
                <a:lumOff val="91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fa-IR" dirty="0">
              <a:solidFill>
                <a:sysClr val="window" lastClr="FFFFFF"/>
              </a:solidFill>
              <a:latin typeface="맑은 고딕"/>
              <a:ea typeface="+mn-ea"/>
              <a:cs typeface="B Titr" panose="00000700000000000000" pitchFamily="2" charset="-78"/>
            </a:rPr>
            <a:t>توانمند سازی</a:t>
          </a:r>
          <a:endParaRPr lang="en-US" dirty="0">
            <a:solidFill>
              <a:sysClr val="window" lastClr="FFFFFF"/>
            </a:solidFill>
            <a:latin typeface="맑은 고딕"/>
            <a:ea typeface="+mn-ea"/>
            <a:cs typeface="B Titr" panose="00000700000000000000" pitchFamily="2" charset="-78"/>
          </a:endParaRPr>
        </a:p>
      </dgm:t>
    </dgm:pt>
    <dgm:pt modelId="{96D44DE2-6B2F-4A73-A244-50BCF57E9F36}" type="sibTrans" cxnId="{73FD50EE-EA04-4D80-8F5B-8A1AA164CC9C}">
      <dgm:prSet/>
      <dgm:spPr/>
      <dgm:t>
        <a:bodyPr/>
        <a:lstStyle/>
        <a:p>
          <a:endParaRPr lang="en-US"/>
        </a:p>
      </dgm:t>
    </dgm:pt>
    <dgm:pt modelId="{5A413834-E4B1-4AED-A0D0-3FC8F245C647}" type="parTrans" cxnId="{73FD50EE-EA04-4D80-8F5B-8A1AA164CC9C}">
      <dgm:prSet/>
      <dgm:spPr/>
      <dgm:t>
        <a:bodyPr/>
        <a:lstStyle/>
        <a:p>
          <a:endParaRPr lang="en-US"/>
        </a:p>
      </dgm:t>
    </dgm:pt>
    <dgm:pt modelId="{A30D5798-3AD8-4B76-8DB9-323F3C6D4FC4}">
      <dgm:prSet/>
      <dgm:spPr>
        <a:xfrm>
          <a:off x="3806402" y="1555880"/>
          <a:ext cx="1127459" cy="70466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3745215"/>
              <a:satOff val="-4671"/>
              <a:lumOff val="1098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None/>
          </a:pPr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맑은 고딕"/>
              <a:ea typeface="+mn-ea"/>
              <a:cs typeface="B Titr" panose="00000700000000000000" pitchFamily="2" charset="-78"/>
            </a:rPr>
            <a:t>به نسبت شرکت در کلاس ها 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맑은 고딕"/>
            <a:ea typeface="+mn-ea"/>
            <a:cs typeface="B Titr" panose="00000700000000000000" pitchFamily="2" charset="-78"/>
          </a:endParaRPr>
        </a:p>
      </dgm:t>
    </dgm:pt>
    <dgm:pt modelId="{4055F537-7169-4BEE-AE57-9F79A8B571E6}" type="sibTrans" cxnId="{1A4E01D4-ED8A-4435-A30C-4EDE8A766159}">
      <dgm:prSet/>
      <dgm:spPr/>
      <dgm:t>
        <a:bodyPr/>
        <a:lstStyle/>
        <a:p>
          <a:endParaRPr lang="en-US"/>
        </a:p>
      </dgm:t>
    </dgm:pt>
    <dgm:pt modelId="{C035FA1C-9035-4C4E-8834-433525246226}" type="parTrans" cxnId="{1A4E01D4-ED8A-4435-A30C-4EDE8A766159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>
        <a:xfrm>
          <a:off x="3665470" y="1379715"/>
          <a:ext cx="140932" cy="528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496"/>
              </a:lnTo>
              <a:lnTo>
                <a:pt x="140932" y="528496"/>
              </a:lnTo>
            </a:path>
          </a:pathLst>
        </a:custGeom>
        <a:noFill/>
        <a:ln w="38100" cap="flat" cmpd="sng" algn="ctr">
          <a:solidFill>
            <a:srgbClr val="9BBB59"/>
          </a:solidFill>
          <a:prstDash val="solid"/>
          <a:headEnd type="none" w="med" len="med"/>
          <a:tailEnd type="arrow" w="med" len="me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88C13435-C65B-4AC7-A529-2F45F914D3C7}">
      <dgm:prSet/>
      <dgm:spPr>
        <a:xfrm>
          <a:off x="5286193" y="675053"/>
          <a:ext cx="1409324" cy="70466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4681519"/>
                <a:satOff val="-5839"/>
                <a:lumOff val="1373"/>
                <a:alphaOff val="0"/>
                <a:shade val="51000"/>
                <a:satMod val="130000"/>
              </a:srgbClr>
            </a:gs>
            <a:gs pos="80000">
              <a:srgbClr val="C0504D">
                <a:hueOff val="4681519"/>
                <a:satOff val="-5839"/>
                <a:lumOff val="1373"/>
                <a:alphaOff val="0"/>
                <a:shade val="93000"/>
                <a:satMod val="130000"/>
              </a:srgbClr>
            </a:gs>
            <a:gs pos="100000">
              <a:srgbClr val="C0504D">
                <a:hueOff val="4681519"/>
                <a:satOff val="-5839"/>
                <a:lumOff val="1373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fa-IR">
              <a:solidFill>
                <a:sysClr val="window" lastClr="FFFFFF"/>
              </a:solidFill>
              <a:latin typeface="맑은 고딕"/>
              <a:ea typeface="+mn-ea"/>
              <a:cs typeface="B Titr" panose="00000700000000000000" pitchFamily="2" charset="-78"/>
            </a:rPr>
            <a:t>جایزه</a:t>
          </a:r>
          <a:endParaRPr lang="en-US" dirty="0">
            <a:solidFill>
              <a:sysClr val="window" lastClr="FFFFFF"/>
            </a:solidFill>
            <a:latin typeface="맑은 고딕"/>
            <a:ea typeface="+mn-ea"/>
            <a:cs typeface="B Titr" panose="00000700000000000000" pitchFamily="2" charset="-78"/>
          </a:endParaRPr>
        </a:p>
      </dgm:t>
    </dgm:pt>
    <dgm:pt modelId="{9D2B3632-4117-42E4-B0F1-651FB0DDE600}" type="sibTrans" cxnId="{F67BA829-3944-42A0-BD22-32D69A2D4AE8}">
      <dgm:prSet/>
      <dgm:spPr/>
      <dgm:t>
        <a:bodyPr/>
        <a:lstStyle/>
        <a:p>
          <a:endParaRPr lang="en-US"/>
        </a:p>
      </dgm:t>
    </dgm:pt>
    <dgm:pt modelId="{E9548071-9E35-4476-A2EA-1A347A1CB04D}" type="parTrans" cxnId="{F67BA829-3944-42A0-BD22-32D69A2D4AE8}">
      <dgm:prSet/>
      <dgm:spPr/>
      <dgm:t>
        <a:bodyPr/>
        <a:lstStyle/>
        <a:p>
          <a:endParaRPr lang="en-US"/>
        </a:p>
      </dgm:t>
    </dgm:pt>
    <dgm:pt modelId="{43C99B9C-3069-4454-82E3-0A69B2F6C602}">
      <dgm:prSet/>
      <dgm:spPr>
        <a:xfrm>
          <a:off x="5568058" y="1555880"/>
          <a:ext cx="1127459" cy="70466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4681519"/>
              <a:satOff val="-5839"/>
              <a:lumOff val="1373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None/>
          </a:pPr>
          <a:r>
            <a:rPr lang="fa-I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맑은 고딕"/>
              <a:ea typeface="+mn-ea"/>
              <a:cs typeface="B Titr" panose="00000700000000000000" pitchFamily="2" charset="-78"/>
            </a:rPr>
            <a:t> ارائه طرح کسب و کار و ...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맑은 고딕"/>
            <a:ea typeface="+mn-ea"/>
            <a:cs typeface="B Titr" panose="00000700000000000000" pitchFamily="2" charset="-78"/>
          </a:endParaRPr>
        </a:p>
      </dgm:t>
    </dgm:pt>
    <dgm:pt modelId="{9EE50F6A-B25B-4885-B8D6-3701D40CA024}" type="sibTrans" cxnId="{75035381-C716-418A-945F-A61791572364}">
      <dgm:prSet/>
      <dgm:spPr/>
      <dgm:t>
        <a:bodyPr/>
        <a:lstStyle/>
        <a:p>
          <a:endParaRPr lang="en-US"/>
        </a:p>
      </dgm:t>
    </dgm:pt>
    <dgm:pt modelId="{C1A24C35-1BF1-4E3A-A007-0D075D8D8A30}" type="parTrans" cxnId="{75035381-C716-418A-945F-A61791572364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>
        <a:xfrm>
          <a:off x="5427125" y="1379715"/>
          <a:ext cx="140932" cy="528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496"/>
              </a:lnTo>
              <a:lnTo>
                <a:pt x="140932" y="528496"/>
              </a:lnTo>
            </a:path>
          </a:pathLst>
        </a:custGeom>
        <a:noFill/>
        <a:ln w="38100" cap="flat" cmpd="sng" algn="ctr">
          <a:solidFill>
            <a:srgbClr val="9BBB59"/>
          </a:solidFill>
          <a:prstDash val="solid"/>
          <a:headEnd type="none" w="med" len="med"/>
          <a:tailEnd type="arrow" w="med" len="me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51D82FB7-0BF6-4D02-BC87-9C4E7132792A}">
      <dgm:prSet/>
      <dgm:spPr/>
      <dgm:t>
        <a:bodyPr/>
        <a:lstStyle/>
        <a:p>
          <a:r>
            <a:rPr lang="fa-IR" dirty="0">
              <a:cs typeface="B Titr" panose="00000700000000000000" pitchFamily="2" charset="-78"/>
            </a:rPr>
            <a:t>70%سهم دانشجو  30%سهم استاد</a:t>
          </a:r>
          <a:endParaRPr lang="en-US" dirty="0">
            <a:cs typeface="B Titr" panose="00000700000000000000" pitchFamily="2" charset="-78"/>
          </a:endParaRPr>
        </a:p>
      </dgm:t>
    </dgm:pt>
    <dgm:pt modelId="{5C7F807A-B7D0-4546-ABC7-7D3086BA0281}" type="parTrans" cxnId="{A20B5830-255F-4FFB-91F4-CB1C7356CBEF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>
        <a:ln>
          <a:headEnd type="none" w="med" len="med"/>
          <a:tailEnd type="arrow" w="med" len="med"/>
        </a:ln>
      </dgm:spPr>
      <dgm:t>
        <a:bodyPr/>
        <a:lstStyle/>
        <a:p>
          <a:endParaRPr lang="en-US"/>
        </a:p>
      </dgm:t>
    </dgm:pt>
    <dgm:pt modelId="{FFD792EF-BD3A-48DA-8C65-7183B9994088}" type="sibTrans" cxnId="{A20B5830-255F-4FFB-91F4-CB1C7356CBEF}">
      <dgm:prSet/>
      <dgm:spPr/>
      <dgm:t>
        <a:bodyPr/>
        <a:lstStyle/>
        <a:p>
          <a:endParaRPr lang="en-US"/>
        </a:p>
      </dgm:t>
    </dgm:pt>
    <dgm:pt modelId="{BD3F60A1-595C-4308-9654-207FF092ED28}" type="pres">
      <dgm:prSet presAssocID="{B88746B6-2248-4326-A057-3443C7C1263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83C98CA-16C2-4DF1-B886-B49003C5DB90}" type="pres">
      <dgm:prSet presAssocID="{8395153C-2C46-4878-85FF-64ED63931BD5}" presName="root" presStyleCnt="0"/>
      <dgm:spPr/>
    </dgm:pt>
    <dgm:pt modelId="{59ECB989-AA8C-439A-9768-DBE6FCCF6007}" type="pres">
      <dgm:prSet presAssocID="{8395153C-2C46-4878-85FF-64ED63931BD5}" presName="rootComposite" presStyleCnt="0"/>
      <dgm:spPr/>
    </dgm:pt>
    <dgm:pt modelId="{5B647071-1F10-4947-8A1E-797F6AFAE815}" type="pres">
      <dgm:prSet presAssocID="{8395153C-2C46-4878-85FF-64ED63931BD5}" presName="rootText" presStyleLbl="node1" presStyleIdx="0" presStyleCnt="4"/>
      <dgm:spPr/>
    </dgm:pt>
    <dgm:pt modelId="{30DBBFB8-F939-4395-8B59-392A1D629CC3}" type="pres">
      <dgm:prSet presAssocID="{8395153C-2C46-4878-85FF-64ED63931BD5}" presName="rootConnector" presStyleLbl="node1" presStyleIdx="0" presStyleCnt="4"/>
      <dgm:spPr/>
    </dgm:pt>
    <dgm:pt modelId="{E6BBDF69-394C-41D7-94FE-9309C7683050}" type="pres">
      <dgm:prSet presAssocID="{8395153C-2C46-4878-85FF-64ED63931BD5}" presName="childShape" presStyleCnt="0"/>
      <dgm:spPr/>
    </dgm:pt>
    <dgm:pt modelId="{62785ADE-1466-4630-94A2-B683B2589694}" type="pres">
      <dgm:prSet presAssocID="{57506C90-F03B-468E-9DEB-48B9245706A5}" presName="Name13" presStyleLbl="parChTrans1D2" presStyleIdx="0" presStyleCnt="7"/>
      <dgm:spPr/>
    </dgm:pt>
    <dgm:pt modelId="{EEB4339A-1B4C-4938-9EAD-B8C1E0EFA023}" type="pres">
      <dgm:prSet presAssocID="{ABB4F612-62D7-4A84-9F4C-DA66FD506776}" presName="childText" presStyleLbl="bgAcc1" presStyleIdx="0" presStyleCnt="7">
        <dgm:presLayoutVars>
          <dgm:bulletEnabled val="1"/>
        </dgm:presLayoutVars>
      </dgm:prSet>
      <dgm:spPr/>
    </dgm:pt>
    <dgm:pt modelId="{2D231AAB-A7FF-41AC-9154-9D009283BE31}" type="pres">
      <dgm:prSet presAssocID="{C42BE6B2-EEA1-406E-B1CF-E2C216707E63}" presName="Name13" presStyleLbl="parChTrans1D2" presStyleIdx="1" presStyleCnt="7"/>
      <dgm:spPr/>
    </dgm:pt>
    <dgm:pt modelId="{90F8E71E-12A1-4420-8BD9-18217977B50B}" type="pres">
      <dgm:prSet presAssocID="{04855E9E-752D-41DB-979E-7A393EC59D38}" presName="childText" presStyleLbl="bgAcc1" presStyleIdx="1" presStyleCnt="7">
        <dgm:presLayoutVars>
          <dgm:bulletEnabled val="1"/>
        </dgm:presLayoutVars>
      </dgm:prSet>
      <dgm:spPr/>
    </dgm:pt>
    <dgm:pt modelId="{84C62766-5D17-42A8-B339-80B742E928C0}" type="pres">
      <dgm:prSet presAssocID="{33482B60-CC87-46BA-8719-4EBE5AB35A68}" presName="root" presStyleCnt="0"/>
      <dgm:spPr/>
    </dgm:pt>
    <dgm:pt modelId="{7F81E056-A5AF-4130-8C18-34FC92AB1AAE}" type="pres">
      <dgm:prSet presAssocID="{33482B60-CC87-46BA-8719-4EBE5AB35A68}" presName="rootComposite" presStyleCnt="0"/>
      <dgm:spPr/>
    </dgm:pt>
    <dgm:pt modelId="{1A689A81-C380-4743-B461-F4BC6183E38A}" type="pres">
      <dgm:prSet presAssocID="{33482B60-CC87-46BA-8719-4EBE5AB35A68}" presName="rootText" presStyleLbl="node1" presStyleIdx="1" presStyleCnt="4"/>
      <dgm:spPr/>
    </dgm:pt>
    <dgm:pt modelId="{2CCF9F87-515F-4CB1-8902-802CD06739F4}" type="pres">
      <dgm:prSet presAssocID="{33482B60-CC87-46BA-8719-4EBE5AB35A68}" presName="rootConnector" presStyleLbl="node1" presStyleIdx="1" presStyleCnt="4"/>
      <dgm:spPr/>
    </dgm:pt>
    <dgm:pt modelId="{CE88041E-E342-468A-BFA9-120790A113F0}" type="pres">
      <dgm:prSet presAssocID="{33482B60-CC87-46BA-8719-4EBE5AB35A68}" presName="childShape" presStyleCnt="0"/>
      <dgm:spPr/>
    </dgm:pt>
    <dgm:pt modelId="{1048CB9B-4F01-4F19-80A5-BB42518C786D}" type="pres">
      <dgm:prSet presAssocID="{A2CF3F70-6BE6-403F-889E-671EF5CB30BB}" presName="Name13" presStyleLbl="parChTrans1D2" presStyleIdx="2" presStyleCnt="7"/>
      <dgm:spPr/>
    </dgm:pt>
    <dgm:pt modelId="{E0218AD4-803C-4A24-874F-F3057E976A3A}" type="pres">
      <dgm:prSet presAssocID="{766C51D1-44DE-4682-9900-07B819D23DB5}" presName="childText" presStyleLbl="bgAcc1" presStyleIdx="2" presStyleCnt="7">
        <dgm:presLayoutVars>
          <dgm:bulletEnabled val="1"/>
        </dgm:presLayoutVars>
      </dgm:prSet>
      <dgm:spPr/>
    </dgm:pt>
    <dgm:pt modelId="{82055738-9772-4D63-ACD2-9DEADDBEC6C1}" type="pres">
      <dgm:prSet presAssocID="{1984D2C8-1CAE-4319-B9D3-678B3A2B5E5C}" presName="Name13" presStyleLbl="parChTrans1D2" presStyleIdx="3" presStyleCnt="7"/>
      <dgm:spPr/>
    </dgm:pt>
    <dgm:pt modelId="{C0ED9B34-1006-490D-AA0E-A366F0C8254B}" type="pres">
      <dgm:prSet presAssocID="{7537FCF0-68FD-41B9-8730-7B4457BCB15D}" presName="childText" presStyleLbl="bgAcc1" presStyleIdx="3" presStyleCnt="7">
        <dgm:presLayoutVars>
          <dgm:bulletEnabled val="1"/>
        </dgm:presLayoutVars>
      </dgm:prSet>
      <dgm:spPr/>
    </dgm:pt>
    <dgm:pt modelId="{D9AAA515-16AF-4014-B435-4F2A99EC0C48}" type="pres">
      <dgm:prSet presAssocID="{A890C245-6DF2-4748-AEE0-5CA0072E6A85}" presName="root" presStyleCnt="0"/>
      <dgm:spPr/>
    </dgm:pt>
    <dgm:pt modelId="{F4861C45-9C43-44E1-B052-5E19FCE25702}" type="pres">
      <dgm:prSet presAssocID="{A890C245-6DF2-4748-AEE0-5CA0072E6A85}" presName="rootComposite" presStyleCnt="0"/>
      <dgm:spPr/>
    </dgm:pt>
    <dgm:pt modelId="{B0E74C70-03C7-47A3-9188-18B0CDF589B3}" type="pres">
      <dgm:prSet presAssocID="{A890C245-6DF2-4748-AEE0-5CA0072E6A85}" presName="rootText" presStyleLbl="node1" presStyleIdx="2" presStyleCnt="4"/>
      <dgm:spPr/>
    </dgm:pt>
    <dgm:pt modelId="{4DC18184-E14C-4F99-AB3F-6025805D2001}" type="pres">
      <dgm:prSet presAssocID="{A890C245-6DF2-4748-AEE0-5CA0072E6A85}" presName="rootConnector" presStyleLbl="node1" presStyleIdx="2" presStyleCnt="4"/>
      <dgm:spPr/>
    </dgm:pt>
    <dgm:pt modelId="{87DD1466-0749-41FA-99AA-B004AB01039F}" type="pres">
      <dgm:prSet presAssocID="{A890C245-6DF2-4748-AEE0-5CA0072E6A85}" presName="childShape" presStyleCnt="0"/>
      <dgm:spPr/>
    </dgm:pt>
    <dgm:pt modelId="{268B971B-8DC7-46DB-BC7A-1354EC76AA12}" type="pres">
      <dgm:prSet presAssocID="{C035FA1C-9035-4C4E-8834-433525246226}" presName="Name13" presStyleLbl="parChTrans1D2" presStyleIdx="4" presStyleCnt="7"/>
      <dgm:spPr/>
    </dgm:pt>
    <dgm:pt modelId="{B20AA5FB-D180-46E9-B3D2-3AFC9C71ABCE}" type="pres">
      <dgm:prSet presAssocID="{A30D5798-3AD8-4B76-8DB9-323F3C6D4FC4}" presName="childText" presStyleLbl="bgAcc1" presStyleIdx="4" presStyleCnt="7">
        <dgm:presLayoutVars>
          <dgm:bulletEnabled val="1"/>
        </dgm:presLayoutVars>
      </dgm:prSet>
      <dgm:spPr/>
    </dgm:pt>
    <dgm:pt modelId="{FCB1929B-31E8-46DD-A805-7738CF382AC0}" type="pres">
      <dgm:prSet presAssocID="{88C13435-C65B-4AC7-A529-2F45F914D3C7}" presName="root" presStyleCnt="0"/>
      <dgm:spPr/>
    </dgm:pt>
    <dgm:pt modelId="{842000E4-0C91-4A0D-A214-97E4031B8354}" type="pres">
      <dgm:prSet presAssocID="{88C13435-C65B-4AC7-A529-2F45F914D3C7}" presName="rootComposite" presStyleCnt="0"/>
      <dgm:spPr/>
    </dgm:pt>
    <dgm:pt modelId="{3082F137-0D2A-4DD8-A7F3-FE3650B1DBE2}" type="pres">
      <dgm:prSet presAssocID="{88C13435-C65B-4AC7-A529-2F45F914D3C7}" presName="rootText" presStyleLbl="node1" presStyleIdx="3" presStyleCnt="4"/>
      <dgm:spPr/>
    </dgm:pt>
    <dgm:pt modelId="{F20F2570-2D29-4DF1-9B30-33AF92BB47D0}" type="pres">
      <dgm:prSet presAssocID="{88C13435-C65B-4AC7-A529-2F45F914D3C7}" presName="rootConnector" presStyleLbl="node1" presStyleIdx="3" presStyleCnt="4"/>
      <dgm:spPr/>
    </dgm:pt>
    <dgm:pt modelId="{8646F5E3-688D-41ED-87DC-6E8081B4D27B}" type="pres">
      <dgm:prSet presAssocID="{88C13435-C65B-4AC7-A529-2F45F914D3C7}" presName="childShape" presStyleCnt="0"/>
      <dgm:spPr/>
    </dgm:pt>
    <dgm:pt modelId="{009C74C8-1702-4B8C-B2A2-4CB8B4C31497}" type="pres">
      <dgm:prSet presAssocID="{C1A24C35-1BF1-4E3A-A007-0D075D8D8A30}" presName="Name13" presStyleLbl="parChTrans1D2" presStyleIdx="5" presStyleCnt="7"/>
      <dgm:spPr/>
    </dgm:pt>
    <dgm:pt modelId="{916D1886-5917-45A3-8D82-2140D5649744}" type="pres">
      <dgm:prSet presAssocID="{43C99B9C-3069-4454-82E3-0A69B2F6C602}" presName="childText" presStyleLbl="bgAcc1" presStyleIdx="5" presStyleCnt="7">
        <dgm:presLayoutVars>
          <dgm:bulletEnabled val="1"/>
        </dgm:presLayoutVars>
      </dgm:prSet>
      <dgm:spPr/>
    </dgm:pt>
    <dgm:pt modelId="{9CFEB833-26F5-4A4D-82B5-240740D432D1}" type="pres">
      <dgm:prSet presAssocID="{5C7F807A-B7D0-4546-ABC7-7D3086BA0281}" presName="Name13" presStyleLbl="parChTrans1D2" presStyleIdx="6" presStyleCnt="7"/>
      <dgm:spPr/>
    </dgm:pt>
    <dgm:pt modelId="{BF6787AB-CC4B-42FE-A4E6-880656AFFF0B}" type="pres">
      <dgm:prSet presAssocID="{51D82FB7-0BF6-4D02-BC87-9C4E7132792A}" presName="childText" presStyleLbl="bgAcc1" presStyleIdx="6" presStyleCnt="7">
        <dgm:presLayoutVars>
          <dgm:bulletEnabled val="1"/>
        </dgm:presLayoutVars>
      </dgm:prSet>
      <dgm:spPr/>
    </dgm:pt>
  </dgm:ptLst>
  <dgm:cxnLst>
    <dgm:cxn modelId="{60A78F08-6BDC-4AD7-B338-A0780FEF2163}" type="presOf" srcId="{5C7F807A-B7D0-4546-ABC7-7D3086BA0281}" destId="{9CFEB833-26F5-4A4D-82B5-240740D432D1}" srcOrd="0" destOrd="0" presId="urn:microsoft.com/office/officeart/2005/8/layout/hierarchy3"/>
    <dgm:cxn modelId="{3D731E0A-7028-4C11-9E36-732B91F0B7A8}" type="presOf" srcId="{766C51D1-44DE-4682-9900-07B819D23DB5}" destId="{E0218AD4-803C-4A24-874F-F3057E976A3A}" srcOrd="0" destOrd="0" presId="urn:microsoft.com/office/officeart/2005/8/layout/hierarchy3"/>
    <dgm:cxn modelId="{7F6F781A-FACB-4BC6-91E5-CD919DC28903}" type="presOf" srcId="{A890C245-6DF2-4748-AEE0-5CA0072E6A85}" destId="{4DC18184-E14C-4F99-AB3F-6025805D2001}" srcOrd="1" destOrd="0" presId="urn:microsoft.com/office/officeart/2005/8/layout/hierarchy3"/>
    <dgm:cxn modelId="{282AD51B-962A-4DC9-8696-601578C522AC}" srcId="{33482B60-CC87-46BA-8719-4EBE5AB35A68}" destId="{7537FCF0-68FD-41B9-8730-7B4457BCB15D}" srcOrd="1" destOrd="0" parTransId="{1984D2C8-1CAE-4319-B9D3-678B3A2B5E5C}" sibTransId="{FA463740-6B4A-4401-93C9-B386A5279227}"/>
    <dgm:cxn modelId="{F67BA829-3944-42A0-BD22-32D69A2D4AE8}" srcId="{B88746B6-2248-4326-A057-3443C7C12633}" destId="{88C13435-C65B-4AC7-A529-2F45F914D3C7}" srcOrd="3" destOrd="0" parTransId="{E9548071-9E35-4476-A2EA-1A347A1CB04D}" sibTransId="{9D2B3632-4117-42E4-B0F1-651FB0DDE600}"/>
    <dgm:cxn modelId="{A20B5830-255F-4FFB-91F4-CB1C7356CBEF}" srcId="{88C13435-C65B-4AC7-A529-2F45F914D3C7}" destId="{51D82FB7-0BF6-4D02-BC87-9C4E7132792A}" srcOrd="1" destOrd="0" parTransId="{5C7F807A-B7D0-4546-ABC7-7D3086BA0281}" sibTransId="{FFD792EF-BD3A-48DA-8C65-7183B9994088}"/>
    <dgm:cxn modelId="{D524F830-C696-4535-AFEE-918CF6A026DA}" type="presOf" srcId="{43C99B9C-3069-4454-82E3-0A69B2F6C602}" destId="{916D1886-5917-45A3-8D82-2140D5649744}" srcOrd="0" destOrd="0" presId="urn:microsoft.com/office/officeart/2005/8/layout/hierarchy3"/>
    <dgm:cxn modelId="{A9AF1A35-812A-4E76-9697-5FB41FBAF76B}" type="presOf" srcId="{51D82FB7-0BF6-4D02-BC87-9C4E7132792A}" destId="{BF6787AB-CC4B-42FE-A4E6-880656AFFF0B}" srcOrd="0" destOrd="0" presId="urn:microsoft.com/office/officeart/2005/8/layout/hierarchy3"/>
    <dgm:cxn modelId="{76902435-BB4E-4655-9CC1-7C827E0A707B}" type="presOf" srcId="{33482B60-CC87-46BA-8719-4EBE5AB35A68}" destId="{2CCF9F87-515F-4CB1-8902-802CD06739F4}" srcOrd="1" destOrd="0" presId="urn:microsoft.com/office/officeart/2005/8/layout/hierarchy3"/>
    <dgm:cxn modelId="{E82F786B-5CE7-4C7F-B96D-9DEB84AF020B}" type="presOf" srcId="{A890C245-6DF2-4748-AEE0-5CA0072E6A85}" destId="{B0E74C70-03C7-47A3-9188-18B0CDF589B3}" srcOrd="0" destOrd="0" presId="urn:microsoft.com/office/officeart/2005/8/layout/hierarchy3"/>
    <dgm:cxn modelId="{FA2E594D-510C-4B6A-865E-959D78D8BAC9}" srcId="{B88746B6-2248-4326-A057-3443C7C12633}" destId="{8395153C-2C46-4878-85FF-64ED63931BD5}" srcOrd="0" destOrd="0" parTransId="{7CE1C6C0-002E-464F-B2DA-3C54677022B1}" sibTransId="{4C6F9ADE-B312-4592-A7A4-35BDB64DBF8D}"/>
    <dgm:cxn modelId="{DC36E94D-86AF-4C91-9E65-78888854F341}" srcId="{8395153C-2C46-4878-85FF-64ED63931BD5}" destId="{ABB4F612-62D7-4A84-9F4C-DA66FD506776}" srcOrd="0" destOrd="0" parTransId="{57506C90-F03B-468E-9DEB-48B9245706A5}" sibTransId="{14599EE8-9855-47CE-BE14-F98A229A40D9}"/>
    <dgm:cxn modelId="{32141A4E-DD70-4503-AD43-F8C2596ED476}" type="presOf" srcId="{33482B60-CC87-46BA-8719-4EBE5AB35A68}" destId="{1A689A81-C380-4743-B461-F4BC6183E38A}" srcOrd="0" destOrd="0" presId="urn:microsoft.com/office/officeart/2005/8/layout/hierarchy3"/>
    <dgm:cxn modelId="{D5A35B72-4BE0-4B48-891F-8D7AF7EBC213}" type="presOf" srcId="{ABB4F612-62D7-4A84-9F4C-DA66FD506776}" destId="{EEB4339A-1B4C-4938-9EAD-B8C1E0EFA023}" srcOrd="0" destOrd="0" presId="urn:microsoft.com/office/officeart/2005/8/layout/hierarchy3"/>
    <dgm:cxn modelId="{AC5C2979-E770-42AC-BF5F-BBE903B3445F}" srcId="{33482B60-CC87-46BA-8719-4EBE5AB35A68}" destId="{766C51D1-44DE-4682-9900-07B819D23DB5}" srcOrd="0" destOrd="0" parTransId="{A2CF3F70-6BE6-403F-889E-671EF5CB30BB}" sibTransId="{03CBD8B3-F8CB-4FEF-AC26-E8441A78C65A}"/>
    <dgm:cxn modelId="{56CD2A7C-B714-4094-BF61-72316D9A31D2}" type="presOf" srcId="{88C13435-C65B-4AC7-A529-2F45F914D3C7}" destId="{3082F137-0D2A-4DD8-A7F3-FE3650B1DBE2}" srcOrd="0" destOrd="0" presId="urn:microsoft.com/office/officeart/2005/8/layout/hierarchy3"/>
    <dgm:cxn modelId="{BD9D907F-3B14-4A35-829B-201D3BA9D3E8}" type="presOf" srcId="{8395153C-2C46-4878-85FF-64ED63931BD5}" destId="{5B647071-1F10-4947-8A1E-797F6AFAE815}" srcOrd="0" destOrd="0" presId="urn:microsoft.com/office/officeart/2005/8/layout/hierarchy3"/>
    <dgm:cxn modelId="{75035381-C716-418A-945F-A61791572364}" srcId="{88C13435-C65B-4AC7-A529-2F45F914D3C7}" destId="{43C99B9C-3069-4454-82E3-0A69B2F6C602}" srcOrd="0" destOrd="0" parTransId="{C1A24C35-1BF1-4E3A-A007-0D075D8D8A30}" sibTransId="{9EE50F6A-B25B-4885-B8D6-3701D40CA024}"/>
    <dgm:cxn modelId="{73755389-52D4-4CCF-89CB-4B9DF36FBA67}" srcId="{8395153C-2C46-4878-85FF-64ED63931BD5}" destId="{04855E9E-752D-41DB-979E-7A393EC59D38}" srcOrd="1" destOrd="0" parTransId="{C42BE6B2-EEA1-406E-B1CF-E2C216707E63}" sibTransId="{E63C849A-8A2C-4220-AFF7-ABCAD8656049}"/>
    <dgm:cxn modelId="{2CA0B299-B6A5-483E-85B5-C447426E89CE}" type="presOf" srcId="{8395153C-2C46-4878-85FF-64ED63931BD5}" destId="{30DBBFB8-F939-4395-8B59-392A1D629CC3}" srcOrd="1" destOrd="0" presId="urn:microsoft.com/office/officeart/2005/8/layout/hierarchy3"/>
    <dgm:cxn modelId="{4BFE599C-DA6E-4FFB-9171-628930D0F546}" type="presOf" srcId="{57506C90-F03B-468E-9DEB-48B9245706A5}" destId="{62785ADE-1466-4630-94A2-B683B2589694}" srcOrd="0" destOrd="0" presId="urn:microsoft.com/office/officeart/2005/8/layout/hierarchy3"/>
    <dgm:cxn modelId="{E2C580A7-1E41-4267-995D-41F4F86E4B43}" type="presOf" srcId="{B88746B6-2248-4326-A057-3443C7C12633}" destId="{BD3F60A1-595C-4308-9654-207FF092ED28}" srcOrd="0" destOrd="0" presId="urn:microsoft.com/office/officeart/2005/8/layout/hierarchy3"/>
    <dgm:cxn modelId="{04C381C2-408C-4E65-82C3-D54F98559725}" type="presOf" srcId="{7537FCF0-68FD-41B9-8730-7B4457BCB15D}" destId="{C0ED9B34-1006-490D-AA0E-A366F0C8254B}" srcOrd="0" destOrd="0" presId="urn:microsoft.com/office/officeart/2005/8/layout/hierarchy3"/>
    <dgm:cxn modelId="{045622C5-9895-467F-9C80-6F97C59F7CA1}" type="presOf" srcId="{A30D5798-3AD8-4B76-8DB9-323F3C6D4FC4}" destId="{B20AA5FB-D180-46E9-B3D2-3AFC9C71ABCE}" srcOrd="0" destOrd="0" presId="urn:microsoft.com/office/officeart/2005/8/layout/hierarchy3"/>
    <dgm:cxn modelId="{E24A46CA-F906-4D96-8F22-28CC9E8BA58D}" type="presOf" srcId="{C1A24C35-1BF1-4E3A-A007-0D075D8D8A30}" destId="{009C74C8-1702-4B8C-B2A2-4CB8B4C31497}" srcOrd="0" destOrd="0" presId="urn:microsoft.com/office/officeart/2005/8/layout/hierarchy3"/>
    <dgm:cxn modelId="{1A4E01D4-ED8A-4435-A30C-4EDE8A766159}" srcId="{A890C245-6DF2-4748-AEE0-5CA0072E6A85}" destId="{A30D5798-3AD8-4B76-8DB9-323F3C6D4FC4}" srcOrd="0" destOrd="0" parTransId="{C035FA1C-9035-4C4E-8834-433525246226}" sibTransId="{4055F537-7169-4BEE-AE57-9F79A8B571E6}"/>
    <dgm:cxn modelId="{DDE0E4D4-E647-4F0A-9FA5-E9CBF67D4387}" type="presOf" srcId="{04855E9E-752D-41DB-979E-7A393EC59D38}" destId="{90F8E71E-12A1-4420-8BD9-18217977B50B}" srcOrd="0" destOrd="0" presId="urn:microsoft.com/office/officeart/2005/8/layout/hierarchy3"/>
    <dgm:cxn modelId="{A141F9D9-41E5-488A-9AEC-A22325A3FF8A}" type="presOf" srcId="{C42BE6B2-EEA1-406E-B1CF-E2C216707E63}" destId="{2D231AAB-A7FF-41AC-9154-9D009283BE31}" srcOrd="0" destOrd="0" presId="urn:microsoft.com/office/officeart/2005/8/layout/hierarchy3"/>
    <dgm:cxn modelId="{DC6325DE-38F1-4A03-B599-45CFAA718DA7}" type="presOf" srcId="{C035FA1C-9035-4C4E-8834-433525246226}" destId="{268B971B-8DC7-46DB-BC7A-1354EC76AA12}" srcOrd="0" destOrd="0" presId="urn:microsoft.com/office/officeart/2005/8/layout/hierarchy3"/>
    <dgm:cxn modelId="{4E4FF5E6-5C7E-4D73-ACE8-5FDFBBBC9360}" type="presOf" srcId="{A2CF3F70-6BE6-403F-889E-671EF5CB30BB}" destId="{1048CB9B-4F01-4F19-80A5-BB42518C786D}" srcOrd="0" destOrd="0" presId="urn:microsoft.com/office/officeart/2005/8/layout/hierarchy3"/>
    <dgm:cxn modelId="{A2C29BEA-F765-4DBB-869E-2FDCA8842E3A}" type="presOf" srcId="{1984D2C8-1CAE-4319-B9D3-678B3A2B5E5C}" destId="{82055738-9772-4D63-ACD2-9DEADDBEC6C1}" srcOrd="0" destOrd="0" presId="urn:microsoft.com/office/officeart/2005/8/layout/hierarchy3"/>
    <dgm:cxn modelId="{73FD50EE-EA04-4D80-8F5B-8A1AA164CC9C}" srcId="{B88746B6-2248-4326-A057-3443C7C12633}" destId="{A890C245-6DF2-4748-AEE0-5CA0072E6A85}" srcOrd="2" destOrd="0" parTransId="{5A413834-E4B1-4AED-A0D0-3FC8F245C647}" sibTransId="{96D44DE2-6B2F-4A73-A244-50BCF57E9F36}"/>
    <dgm:cxn modelId="{36B865F8-3A85-441B-A28E-8CB53A1E0C59}" type="presOf" srcId="{88C13435-C65B-4AC7-A529-2F45F914D3C7}" destId="{F20F2570-2D29-4DF1-9B30-33AF92BB47D0}" srcOrd="1" destOrd="0" presId="urn:microsoft.com/office/officeart/2005/8/layout/hierarchy3"/>
    <dgm:cxn modelId="{F7A7C7F9-6F1E-46C4-9F29-55537D315070}" srcId="{B88746B6-2248-4326-A057-3443C7C12633}" destId="{33482B60-CC87-46BA-8719-4EBE5AB35A68}" srcOrd="1" destOrd="0" parTransId="{FBE831C6-1C9B-4DB2-83AF-5B1B8F91DFC1}" sibTransId="{2E52C851-AB59-4EE0-ADF5-B004AEB1DA8D}"/>
    <dgm:cxn modelId="{758B5783-478D-4779-8941-5D9D59345136}" type="presParOf" srcId="{BD3F60A1-595C-4308-9654-207FF092ED28}" destId="{383C98CA-16C2-4DF1-B886-B49003C5DB90}" srcOrd="0" destOrd="0" presId="urn:microsoft.com/office/officeart/2005/8/layout/hierarchy3"/>
    <dgm:cxn modelId="{C2A4E00F-75DE-4EF4-9E4C-F402FCEFA8A3}" type="presParOf" srcId="{383C98CA-16C2-4DF1-B886-B49003C5DB90}" destId="{59ECB989-AA8C-439A-9768-DBE6FCCF6007}" srcOrd="0" destOrd="0" presId="urn:microsoft.com/office/officeart/2005/8/layout/hierarchy3"/>
    <dgm:cxn modelId="{97E45FDC-D515-4CA6-8FC5-63B352C3CCC6}" type="presParOf" srcId="{59ECB989-AA8C-439A-9768-DBE6FCCF6007}" destId="{5B647071-1F10-4947-8A1E-797F6AFAE815}" srcOrd="0" destOrd="0" presId="urn:microsoft.com/office/officeart/2005/8/layout/hierarchy3"/>
    <dgm:cxn modelId="{E819E62D-A3F6-43BB-9864-9603B9A494D1}" type="presParOf" srcId="{59ECB989-AA8C-439A-9768-DBE6FCCF6007}" destId="{30DBBFB8-F939-4395-8B59-392A1D629CC3}" srcOrd="1" destOrd="0" presId="urn:microsoft.com/office/officeart/2005/8/layout/hierarchy3"/>
    <dgm:cxn modelId="{14B053E8-B57E-409B-8A97-05E294362835}" type="presParOf" srcId="{383C98CA-16C2-4DF1-B886-B49003C5DB90}" destId="{E6BBDF69-394C-41D7-94FE-9309C7683050}" srcOrd="1" destOrd="0" presId="urn:microsoft.com/office/officeart/2005/8/layout/hierarchy3"/>
    <dgm:cxn modelId="{FF87C45D-FCEF-47B0-89B4-F992FB712F6B}" type="presParOf" srcId="{E6BBDF69-394C-41D7-94FE-9309C7683050}" destId="{62785ADE-1466-4630-94A2-B683B2589694}" srcOrd="0" destOrd="0" presId="urn:microsoft.com/office/officeart/2005/8/layout/hierarchy3"/>
    <dgm:cxn modelId="{F2ABFBAA-0696-4AB1-932F-057C458C6821}" type="presParOf" srcId="{E6BBDF69-394C-41D7-94FE-9309C7683050}" destId="{EEB4339A-1B4C-4938-9EAD-B8C1E0EFA023}" srcOrd="1" destOrd="0" presId="urn:microsoft.com/office/officeart/2005/8/layout/hierarchy3"/>
    <dgm:cxn modelId="{DA54ED9E-DB82-4A46-8E4E-7788823C7432}" type="presParOf" srcId="{E6BBDF69-394C-41D7-94FE-9309C7683050}" destId="{2D231AAB-A7FF-41AC-9154-9D009283BE31}" srcOrd="2" destOrd="0" presId="urn:microsoft.com/office/officeart/2005/8/layout/hierarchy3"/>
    <dgm:cxn modelId="{86911716-B8EA-4DCA-B3F4-A5059E12E233}" type="presParOf" srcId="{E6BBDF69-394C-41D7-94FE-9309C7683050}" destId="{90F8E71E-12A1-4420-8BD9-18217977B50B}" srcOrd="3" destOrd="0" presId="urn:microsoft.com/office/officeart/2005/8/layout/hierarchy3"/>
    <dgm:cxn modelId="{4196D32E-FFEA-4FC0-94AD-2757619BC661}" type="presParOf" srcId="{BD3F60A1-595C-4308-9654-207FF092ED28}" destId="{84C62766-5D17-42A8-B339-80B742E928C0}" srcOrd="1" destOrd="0" presId="urn:microsoft.com/office/officeart/2005/8/layout/hierarchy3"/>
    <dgm:cxn modelId="{49EACAB9-A614-4DD1-A37E-701B3B059094}" type="presParOf" srcId="{84C62766-5D17-42A8-B339-80B742E928C0}" destId="{7F81E056-A5AF-4130-8C18-34FC92AB1AAE}" srcOrd="0" destOrd="0" presId="urn:microsoft.com/office/officeart/2005/8/layout/hierarchy3"/>
    <dgm:cxn modelId="{8D21EDB3-1DCE-4B7A-A28C-B333233115C7}" type="presParOf" srcId="{7F81E056-A5AF-4130-8C18-34FC92AB1AAE}" destId="{1A689A81-C380-4743-B461-F4BC6183E38A}" srcOrd="0" destOrd="0" presId="urn:microsoft.com/office/officeart/2005/8/layout/hierarchy3"/>
    <dgm:cxn modelId="{36325E9D-C170-4F53-BFEB-DD304F69D442}" type="presParOf" srcId="{7F81E056-A5AF-4130-8C18-34FC92AB1AAE}" destId="{2CCF9F87-515F-4CB1-8902-802CD06739F4}" srcOrd="1" destOrd="0" presId="urn:microsoft.com/office/officeart/2005/8/layout/hierarchy3"/>
    <dgm:cxn modelId="{D59B44D2-4119-456A-813A-2443D1DD3ECD}" type="presParOf" srcId="{84C62766-5D17-42A8-B339-80B742E928C0}" destId="{CE88041E-E342-468A-BFA9-120790A113F0}" srcOrd="1" destOrd="0" presId="urn:microsoft.com/office/officeart/2005/8/layout/hierarchy3"/>
    <dgm:cxn modelId="{5C437198-E5B7-430F-9B5D-1F9747834B3E}" type="presParOf" srcId="{CE88041E-E342-468A-BFA9-120790A113F0}" destId="{1048CB9B-4F01-4F19-80A5-BB42518C786D}" srcOrd="0" destOrd="0" presId="urn:microsoft.com/office/officeart/2005/8/layout/hierarchy3"/>
    <dgm:cxn modelId="{CD6E66FF-C66A-4FFF-BA4F-735F3E291E7C}" type="presParOf" srcId="{CE88041E-E342-468A-BFA9-120790A113F0}" destId="{E0218AD4-803C-4A24-874F-F3057E976A3A}" srcOrd="1" destOrd="0" presId="urn:microsoft.com/office/officeart/2005/8/layout/hierarchy3"/>
    <dgm:cxn modelId="{7B1AA412-4179-4593-A724-D86BA60F6F15}" type="presParOf" srcId="{CE88041E-E342-468A-BFA9-120790A113F0}" destId="{82055738-9772-4D63-ACD2-9DEADDBEC6C1}" srcOrd="2" destOrd="0" presId="urn:microsoft.com/office/officeart/2005/8/layout/hierarchy3"/>
    <dgm:cxn modelId="{66EF9C9E-0BEC-4E65-B5E8-1174EB93CB83}" type="presParOf" srcId="{CE88041E-E342-468A-BFA9-120790A113F0}" destId="{C0ED9B34-1006-490D-AA0E-A366F0C8254B}" srcOrd="3" destOrd="0" presId="urn:microsoft.com/office/officeart/2005/8/layout/hierarchy3"/>
    <dgm:cxn modelId="{6DC93EC0-22EB-44D8-ADCC-3A41E24547F0}" type="presParOf" srcId="{BD3F60A1-595C-4308-9654-207FF092ED28}" destId="{D9AAA515-16AF-4014-B435-4F2A99EC0C48}" srcOrd="2" destOrd="0" presId="urn:microsoft.com/office/officeart/2005/8/layout/hierarchy3"/>
    <dgm:cxn modelId="{C9070A8D-71C7-444D-A91A-EDDE1156F190}" type="presParOf" srcId="{D9AAA515-16AF-4014-B435-4F2A99EC0C48}" destId="{F4861C45-9C43-44E1-B052-5E19FCE25702}" srcOrd="0" destOrd="0" presId="urn:microsoft.com/office/officeart/2005/8/layout/hierarchy3"/>
    <dgm:cxn modelId="{0E13A2FC-938A-4F00-9DA8-D0CA5F6A9F8E}" type="presParOf" srcId="{F4861C45-9C43-44E1-B052-5E19FCE25702}" destId="{B0E74C70-03C7-47A3-9188-18B0CDF589B3}" srcOrd="0" destOrd="0" presId="urn:microsoft.com/office/officeart/2005/8/layout/hierarchy3"/>
    <dgm:cxn modelId="{FE737978-D88C-4017-A2FB-06ED6D51DF01}" type="presParOf" srcId="{F4861C45-9C43-44E1-B052-5E19FCE25702}" destId="{4DC18184-E14C-4F99-AB3F-6025805D2001}" srcOrd="1" destOrd="0" presId="urn:microsoft.com/office/officeart/2005/8/layout/hierarchy3"/>
    <dgm:cxn modelId="{7BDFB31F-C0E2-4F01-B5D3-94AFC91A9AC6}" type="presParOf" srcId="{D9AAA515-16AF-4014-B435-4F2A99EC0C48}" destId="{87DD1466-0749-41FA-99AA-B004AB01039F}" srcOrd="1" destOrd="0" presId="urn:microsoft.com/office/officeart/2005/8/layout/hierarchy3"/>
    <dgm:cxn modelId="{D9A239A7-EFDF-423E-B68E-D2D07232B01E}" type="presParOf" srcId="{87DD1466-0749-41FA-99AA-B004AB01039F}" destId="{268B971B-8DC7-46DB-BC7A-1354EC76AA12}" srcOrd="0" destOrd="0" presId="urn:microsoft.com/office/officeart/2005/8/layout/hierarchy3"/>
    <dgm:cxn modelId="{F75E6B79-BF10-473B-8CA1-3BE371D536F4}" type="presParOf" srcId="{87DD1466-0749-41FA-99AA-B004AB01039F}" destId="{B20AA5FB-D180-46E9-B3D2-3AFC9C71ABCE}" srcOrd="1" destOrd="0" presId="urn:microsoft.com/office/officeart/2005/8/layout/hierarchy3"/>
    <dgm:cxn modelId="{CE67D752-21D4-4565-A4E3-CB7A3774AEC9}" type="presParOf" srcId="{BD3F60A1-595C-4308-9654-207FF092ED28}" destId="{FCB1929B-31E8-46DD-A805-7738CF382AC0}" srcOrd="3" destOrd="0" presId="urn:microsoft.com/office/officeart/2005/8/layout/hierarchy3"/>
    <dgm:cxn modelId="{BF62036F-14DF-4645-BF54-D0BE67938053}" type="presParOf" srcId="{FCB1929B-31E8-46DD-A805-7738CF382AC0}" destId="{842000E4-0C91-4A0D-A214-97E4031B8354}" srcOrd="0" destOrd="0" presId="urn:microsoft.com/office/officeart/2005/8/layout/hierarchy3"/>
    <dgm:cxn modelId="{5E379012-F8D7-4731-B72B-67BAD9EE6036}" type="presParOf" srcId="{842000E4-0C91-4A0D-A214-97E4031B8354}" destId="{3082F137-0D2A-4DD8-A7F3-FE3650B1DBE2}" srcOrd="0" destOrd="0" presId="urn:microsoft.com/office/officeart/2005/8/layout/hierarchy3"/>
    <dgm:cxn modelId="{C6A25D07-B80B-4765-B78E-957719C86DA1}" type="presParOf" srcId="{842000E4-0C91-4A0D-A214-97E4031B8354}" destId="{F20F2570-2D29-4DF1-9B30-33AF92BB47D0}" srcOrd="1" destOrd="0" presId="urn:microsoft.com/office/officeart/2005/8/layout/hierarchy3"/>
    <dgm:cxn modelId="{54C17246-9F3E-4D78-86E3-6CCE6189EF88}" type="presParOf" srcId="{FCB1929B-31E8-46DD-A805-7738CF382AC0}" destId="{8646F5E3-688D-41ED-87DC-6E8081B4D27B}" srcOrd="1" destOrd="0" presId="urn:microsoft.com/office/officeart/2005/8/layout/hierarchy3"/>
    <dgm:cxn modelId="{729BE559-CBD7-471B-871E-BC7C2145BCF0}" type="presParOf" srcId="{8646F5E3-688D-41ED-87DC-6E8081B4D27B}" destId="{009C74C8-1702-4B8C-B2A2-4CB8B4C31497}" srcOrd="0" destOrd="0" presId="urn:microsoft.com/office/officeart/2005/8/layout/hierarchy3"/>
    <dgm:cxn modelId="{9DD2B27B-409B-4953-80E8-C9FCA28308CD}" type="presParOf" srcId="{8646F5E3-688D-41ED-87DC-6E8081B4D27B}" destId="{916D1886-5917-45A3-8D82-2140D5649744}" srcOrd="1" destOrd="0" presId="urn:microsoft.com/office/officeart/2005/8/layout/hierarchy3"/>
    <dgm:cxn modelId="{368C0D13-5A11-40A1-9F8B-3432F0F2DEDE}" type="presParOf" srcId="{8646F5E3-688D-41ED-87DC-6E8081B4D27B}" destId="{9CFEB833-26F5-4A4D-82B5-240740D432D1}" srcOrd="2" destOrd="0" presId="urn:microsoft.com/office/officeart/2005/8/layout/hierarchy3"/>
    <dgm:cxn modelId="{5EB94207-99B5-4160-A3CA-C706E2984E6E}" type="presParOf" srcId="{8646F5E3-688D-41ED-87DC-6E8081B4D27B}" destId="{BF6787AB-CC4B-42FE-A4E6-880656AFFF0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C9CDA5-FC4C-4271-A2F8-FB8732F93870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FB2E497-FD00-4B46-8758-C1FB191858B4}">
      <dgm:prSet phldrT="[Text]"/>
      <dgm:spPr>
        <a:xfrm>
          <a:off x="0" y="113512"/>
          <a:ext cx="5544616" cy="418274"/>
        </a:xfrm>
        <a:prstGeom prst="roundRect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C0504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 rtl="1">
            <a:buNone/>
          </a:pPr>
          <a:r>
            <a:rPr lang="fa-IR" b="1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+mn-ea"/>
              <a:cs typeface="B Nazanin" panose="00000400000000000000" pitchFamily="2" charset="-78"/>
            </a:rPr>
            <a:t>قابلیت تبدیل طرح به کسب و کار</a:t>
          </a:r>
          <a:endParaRPr lang="en-US" b="1" dirty="0">
            <a:solidFill>
              <a:sysClr val="windowText" lastClr="000000"/>
            </a:solidFill>
            <a:latin typeface="맑은 고딕"/>
            <a:ea typeface="+mn-ea"/>
            <a:cs typeface="B Nazanin" panose="00000400000000000000" pitchFamily="2" charset="-78"/>
          </a:endParaRPr>
        </a:p>
      </dgm:t>
    </dgm:pt>
    <dgm:pt modelId="{92FE01B4-BABD-4D37-A561-39CCE770419F}" type="parTrans" cxnId="{8BD6E5EA-D849-4267-86E8-8135800DE8E8}">
      <dgm:prSet/>
      <dgm:spPr/>
      <dgm:t>
        <a:bodyPr/>
        <a:lstStyle/>
        <a:p>
          <a:endParaRPr lang="en-US"/>
        </a:p>
      </dgm:t>
    </dgm:pt>
    <dgm:pt modelId="{94F61883-476C-4707-A734-D512777BA87D}" type="sibTrans" cxnId="{8BD6E5EA-D849-4267-86E8-8135800DE8E8}">
      <dgm:prSet/>
      <dgm:spPr/>
      <dgm:t>
        <a:bodyPr/>
        <a:lstStyle/>
        <a:p>
          <a:endParaRPr lang="en-US"/>
        </a:p>
      </dgm:t>
    </dgm:pt>
    <dgm:pt modelId="{A858F6AF-5FB2-4B3C-A71B-B5D1D0589B4E}">
      <dgm:prSet phldrT="[Text]"/>
      <dgm:spPr>
        <a:xfrm>
          <a:off x="0" y="1480657"/>
          <a:ext cx="5544616" cy="418274"/>
        </a:xfrm>
        <a:prstGeom prst="roundRect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BACC6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 rtl="1">
            <a:buNone/>
          </a:pPr>
          <a:r>
            <a:rPr lang="fa-IR" b="1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+mn-ea"/>
              <a:cs typeface="B Nazanin" panose="00000400000000000000" pitchFamily="2" charset="-78"/>
            </a:rPr>
            <a:t>امکان‌پذیر بودن اجرای طرح</a:t>
          </a:r>
          <a:endParaRPr lang="en-US" b="1" dirty="0">
            <a:solidFill>
              <a:sysClr val="windowText" lastClr="000000"/>
            </a:solidFill>
            <a:latin typeface="맑은 고딕"/>
            <a:ea typeface="+mn-ea"/>
            <a:cs typeface="B Nazanin" panose="00000400000000000000" pitchFamily="2" charset="-78"/>
          </a:endParaRPr>
        </a:p>
      </dgm:t>
    </dgm:pt>
    <dgm:pt modelId="{D5D74EFE-112E-4526-BCD4-9C9A62A6F55A}" type="parTrans" cxnId="{C723469B-A554-4D0A-85A0-78D581F8D26A}">
      <dgm:prSet/>
      <dgm:spPr/>
      <dgm:t>
        <a:bodyPr/>
        <a:lstStyle/>
        <a:p>
          <a:endParaRPr lang="en-US"/>
        </a:p>
      </dgm:t>
    </dgm:pt>
    <dgm:pt modelId="{1579A709-ADC9-4206-B0F7-AF71C284A7EE}" type="sibTrans" cxnId="{C723469B-A554-4D0A-85A0-78D581F8D26A}">
      <dgm:prSet/>
      <dgm:spPr/>
      <dgm:t>
        <a:bodyPr/>
        <a:lstStyle/>
        <a:p>
          <a:endParaRPr lang="en-US"/>
        </a:p>
      </dgm:t>
    </dgm:pt>
    <dgm:pt modelId="{BC79DBAC-39E2-4C57-9DD0-4AA26FACD8DD}">
      <dgm:prSet phldrT="[Text]"/>
      <dgm:spPr>
        <a:xfrm>
          <a:off x="0" y="2864652"/>
          <a:ext cx="5544616" cy="418274"/>
        </a:xfrm>
        <a:prstGeom prst="round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BBB59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 rtl="1">
            <a:buNone/>
          </a:pPr>
          <a:r>
            <a:rPr lang="fa-IR" b="1" dirty="0">
              <a:solidFill>
                <a:sysClr val="windowText" lastClr="000000"/>
              </a:solidFill>
              <a:latin typeface="맑은 고딕"/>
              <a:ea typeface="+mn-ea"/>
              <a:cs typeface="B Nazanin" panose="00000400000000000000" pitchFamily="2" charset="-78"/>
            </a:rPr>
            <a:t>اصالت طرح یا همراستایی با کلان پروژه های فیما بین  </a:t>
          </a:r>
          <a:endParaRPr lang="en-US" b="1" dirty="0">
            <a:solidFill>
              <a:sysClr val="windowText" lastClr="000000"/>
            </a:solidFill>
            <a:latin typeface="맑은 고딕"/>
            <a:ea typeface="+mn-ea"/>
            <a:cs typeface="B Nazanin" panose="00000400000000000000" pitchFamily="2" charset="-78"/>
          </a:endParaRPr>
        </a:p>
      </dgm:t>
    </dgm:pt>
    <dgm:pt modelId="{DA03B324-E915-44F7-9B2B-FF23668293EE}" type="parTrans" cxnId="{0724E04B-7169-479F-A65A-A64B5F9C3F0B}">
      <dgm:prSet/>
      <dgm:spPr/>
      <dgm:t>
        <a:bodyPr/>
        <a:lstStyle/>
        <a:p>
          <a:endParaRPr lang="en-US"/>
        </a:p>
      </dgm:t>
    </dgm:pt>
    <dgm:pt modelId="{F72B8A1F-8CA1-44A7-9179-D6C2FD49CF41}" type="sibTrans" cxnId="{0724E04B-7169-479F-A65A-A64B5F9C3F0B}">
      <dgm:prSet/>
      <dgm:spPr/>
      <dgm:t>
        <a:bodyPr/>
        <a:lstStyle/>
        <a:p>
          <a:endParaRPr lang="en-US"/>
        </a:p>
      </dgm:t>
    </dgm:pt>
    <dgm:pt modelId="{5F7DF66A-E33D-4F3E-9F88-865EF724CC75}">
      <dgm:prSet/>
      <dgm:spPr>
        <a:xfrm>
          <a:off x="0" y="1024942"/>
          <a:ext cx="5544616" cy="418274"/>
        </a:xfrm>
        <a:prstGeom prst="round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64A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 rtl="1">
            <a:buNone/>
          </a:pPr>
          <a:r>
            <a:rPr lang="fa-IR" b="1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+mn-ea"/>
              <a:cs typeface="B Nazanin" panose="00000400000000000000" pitchFamily="2" charset="-78"/>
            </a:rPr>
            <a:t>انطباق با نیازمندی‌ها و کلان روندهای صنعت فولاد</a:t>
          </a:r>
          <a:endParaRPr lang="en-US" b="1" dirty="0">
            <a:solidFill>
              <a:sysClr val="windowText" lastClr="000000"/>
            </a:solidFill>
            <a:latin typeface="맑은 고딕"/>
            <a:ea typeface="+mn-ea"/>
            <a:cs typeface="B Nazanin" panose="00000400000000000000" pitchFamily="2" charset="-78"/>
          </a:endParaRPr>
        </a:p>
      </dgm:t>
    </dgm:pt>
    <dgm:pt modelId="{0AF52EF1-AF0E-446A-835B-844493ADA7FC}" type="parTrans" cxnId="{F8DE292F-1014-4FB7-B657-21E2EDFEC6F8}">
      <dgm:prSet/>
      <dgm:spPr/>
      <dgm:t>
        <a:bodyPr/>
        <a:lstStyle/>
        <a:p>
          <a:endParaRPr lang="en-US"/>
        </a:p>
      </dgm:t>
    </dgm:pt>
    <dgm:pt modelId="{45C0E07B-A3DE-48CB-93CB-A8FFFF62157F}" type="sibTrans" cxnId="{F8DE292F-1014-4FB7-B657-21E2EDFEC6F8}">
      <dgm:prSet/>
      <dgm:spPr/>
      <dgm:t>
        <a:bodyPr/>
        <a:lstStyle/>
        <a:p>
          <a:endParaRPr lang="en-US"/>
        </a:p>
      </dgm:t>
    </dgm:pt>
    <dgm:pt modelId="{2BC4F93A-BDA3-4469-B6B9-9F0F2F829255}">
      <dgm:prSet/>
      <dgm:spPr>
        <a:xfrm>
          <a:off x="0" y="1936372"/>
          <a:ext cx="5544616" cy="418274"/>
        </a:xfrm>
        <a:prstGeom prst="roundRect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79646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 rtl="1">
            <a:buNone/>
          </a:pPr>
          <a:r>
            <a:rPr lang="fa-IR" b="1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+mn-ea"/>
              <a:cs typeface="B Nazanin" panose="00000400000000000000" pitchFamily="2" charset="-78"/>
            </a:rPr>
            <a:t>تازگی نسبت به مطالعات پیشین</a:t>
          </a:r>
          <a:endParaRPr lang="en-US" b="1" dirty="0">
            <a:solidFill>
              <a:sysClr val="windowText" lastClr="000000"/>
            </a:solidFill>
            <a:latin typeface="맑은 고딕"/>
            <a:ea typeface="+mn-ea"/>
            <a:cs typeface="B Nazanin" panose="00000400000000000000" pitchFamily="2" charset="-78"/>
          </a:endParaRPr>
        </a:p>
      </dgm:t>
    </dgm:pt>
    <dgm:pt modelId="{1FBF2E0C-5A83-4090-9031-7D6763FD12A6}" type="parTrans" cxnId="{EEF30811-8EF0-4BEB-B5BC-AA41EFFF0AEF}">
      <dgm:prSet/>
      <dgm:spPr/>
      <dgm:t>
        <a:bodyPr/>
        <a:lstStyle/>
        <a:p>
          <a:endParaRPr lang="en-US"/>
        </a:p>
      </dgm:t>
    </dgm:pt>
    <dgm:pt modelId="{355C6FB4-89F5-4A58-B523-7591BBAA7416}" type="sibTrans" cxnId="{EEF30811-8EF0-4BEB-B5BC-AA41EFFF0AEF}">
      <dgm:prSet/>
      <dgm:spPr/>
      <dgm:t>
        <a:bodyPr/>
        <a:lstStyle/>
        <a:p>
          <a:endParaRPr lang="en-US"/>
        </a:p>
      </dgm:t>
    </dgm:pt>
    <dgm:pt modelId="{857A6076-968B-469B-9201-66803A987F0A}">
      <dgm:prSet/>
      <dgm:spPr>
        <a:xfrm>
          <a:off x="0" y="569227"/>
          <a:ext cx="5544616" cy="418274"/>
        </a:xfrm>
        <a:prstGeom prst="round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BBB59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 rtl="1">
            <a:buNone/>
          </a:pPr>
          <a:r>
            <a:rPr lang="fa-IR" b="1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+mn-ea"/>
              <a:cs typeface="B Nazanin" panose="00000400000000000000" pitchFamily="2" charset="-78"/>
            </a:rPr>
            <a:t>اهمیت  طرح از منظر چالش های فولاد مبارکه</a:t>
          </a:r>
          <a:endParaRPr lang="en-US" b="1" dirty="0">
            <a:solidFill>
              <a:sysClr val="windowText" lastClr="000000"/>
            </a:solidFill>
            <a:latin typeface="맑은 고딕"/>
            <a:ea typeface="+mn-ea"/>
            <a:cs typeface="B Nazanin" panose="00000400000000000000" pitchFamily="2" charset="-78"/>
          </a:endParaRPr>
        </a:p>
      </dgm:t>
    </dgm:pt>
    <dgm:pt modelId="{C9D331B0-C9CC-4AC2-B0A3-7D62CB0E59FC}" type="parTrans" cxnId="{D6EE322C-F0D6-4D8F-BD20-2AEC8EDC7E4B}">
      <dgm:prSet/>
      <dgm:spPr/>
      <dgm:t>
        <a:bodyPr/>
        <a:lstStyle/>
        <a:p>
          <a:endParaRPr lang="en-US"/>
        </a:p>
      </dgm:t>
    </dgm:pt>
    <dgm:pt modelId="{0721DDA9-DE1E-4504-B926-F3BF8B68EC7E}" type="sibTrans" cxnId="{D6EE322C-F0D6-4D8F-BD20-2AEC8EDC7E4B}">
      <dgm:prSet/>
      <dgm:spPr/>
      <dgm:t>
        <a:bodyPr/>
        <a:lstStyle/>
        <a:p>
          <a:endParaRPr lang="en-US"/>
        </a:p>
      </dgm:t>
    </dgm:pt>
    <dgm:pt modelId="{09AB9319-FEA1-44E0-8AC8-FF7E44236709}">
      <dgm:prSet/>
      <dgm:spPr>
        <a:xfrm>
          <a:off x="0" y="2392086"/>
          <a:ext cx="5544616" cy="418274"/>
        </a:xfrm>
        <a:prstGeom prst="roundRect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C0504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>
            <a:buNone/>
          </a:pPr>
          <a:r>
            <a:rPr lang="fa-IR" b="1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+mn-ea"/>
              <a:cs typeface="B Nazanin" panose="00000400000000000000" pitchFamily="2" charset="-78"/>
            </a:rPr>
            <a:t>نزدیکی موضوع با سوابق علمی و پژوهشی استاد راهنما</a:t>
          </a:r>
          <a:endParaRPr lang="en-US" b="1" dirty="0">
            <a:solidFill>
              <a:sysClr val="windowText" lastClr="000000"/>
            </a:solidFill>
            <a:latin typeface="맑은 고딕"/>
            <a:ea typeface="+mn-ea"/>
            <a:cs typeface="B Nazanin" panose="00000400000000000000" pitchFamily="2" charset="-78"/>
          </a:endParaRPr>
        </a:p>
      </dgm:t>
    </dgm:pt>
    <dgm:pt modelId="{999B2C61-9774-4537-B843-CAF9615CF05C}" type="parTrans" cxnId="{309C3923-0FC3-4FD4-80A5-A880E5955499}">
      <dgm:prSet/>
      <dgm:spPr/>
      <dgm:t>
        <a:bodyPr/>
        <a:lstStyle/>
        <a:p>
          <a:endParaRPr lang="en-US"/>
        </a:p>
      </dgm:t>
    </dgm:pt>
    <dgm:pt modelId="{74DC597C-7349-488A-80DE-9303B91A08C0}" type="sibTrans" cxnId="{309C3923-0FC3-4FD4-80A5-A880E5955499}">
      <dgm:prSet/>
      <dgm:spPr/>
      <dgm:t>
        <a:bodyPr/>
        <a:lstStyle/>
        <a:p>
          <a:endParaRPr lang="en-US"/>
        </a:p>
      </dgm:t>
    </dgm:pt>
    <dgm:pt modelId="{1C98E200-72EF-49F0-9028-204FB8D07106}" type="pres">
      <dgm:prSet presAssocID="{2EC9CDA5-FC4C-4271-A2F8-FB8732F93870}" presName="linear" presStyleCnt="0">
        <dgm:presLayoutVars>
          <dgm:animLvl val="lvl"/>
          <dgm:resizeHandles val="exact"/>
        </dgm:presLayoutVars>
      </dgm:prSet>
      <dgm:spPr/>
    </dgm:pt>
    <dgm:pt modelId="{B34BD044-22F6-43B6-8E21-88C4C5C4C257}" type="pres">
      <dgm:prSet presAssocID="{EFB2E497-FD00-4B46-8758-C1FB191858B4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E75DD6F6-B677-4491-BD26-140017D030F3}" type="pres">
      <dgm:prSet presAssocID="{94F61883-476C-4707-A734-D512777BA87D}" presName="spacer" presStyleCnt="0"/>
      <dgm:spPr/>
    </dgm:pt>
    <dgm:pt modelId="{972CD4D1-7220-46E2-A839-2FCA1E53F082}" type="pres">
      <dgm:prSet presAssocID="{857A6076-968B-469B-9201-66803A987F0A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B09FE743-AE85-4CD4-B59A-3D13055026BD}" type="pres">
      <dgm:prSet presAssocID="{0721DDA9-DE1E-4504-B926-F3BF8B68EC7E}" presName="spacer" presStyleCnt="0"/>
      <dgm:spPr/>
    </dgm:pt>
    <dgm:pt modelId="{3712CD46-C934-4EEA-9168-2969D268F674}" type="pres">
      <dgm:prSet presAssocID="{5F7DF66A-E33D-4F3E-9F88-865EF724CC75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3C7A8306-A66A-46F0-8477-574628C638BC}" type="pres">
      <dgm:prSet presAssocID="{45C0E07B-A3DE-48CB-93CB-A8FFFF62157F}" presName="spacer" presStyleCnt="0"/>
      <dgm:spPr/>
    </dgm:pt>
    <dgm:pt modelId="{EFAFAE79-4635-4FDA-9729-815C570A93CC}" type="pres">
      <dgm:prSet presAssocID="{A858F6AF-5FB2-4B3C-A71B-B5D1D0589B4E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8A58895E-C957-4FFA-8EBC-A3B37A48AA10}" type="pres">
      <dgm:prSet presAssocID="{1579A709-ADC9-4206-B0F7-AF71C284A7EE}" presName="spacer" presStyleCnt="0"/>
      <dgm:spPr/>
    </dgm:pt>
    <dgm:pt modelId="{9C4E8BF3-78E1-46AF-A726-2E87332814D1}" type="pres">
      <dgm:prSet presAssocID="{2BC4F93A-BDA3-4469-B6B9-9F0F2F829255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572B3C02-2DCA-412D-B2C8-DF389F389BC1}" type="pres">
      <dgm:prSet presAssocID="{355C6FB4-89F5-4A58-B523-7591BBAA7416}" presName="spacer" presStyleCnt="0"/>
      <dgm:spPr/>
    </dgm:pt>
    <dgm:pt modelId="{5DEA75D8-AFEF-4CF2-B7E0-2C520A93B4B1}" type="pres">
      <dgm:prSet presAssocID="{09AB9319-FEA1-44E0-8AC8-FF7E44236709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0168E80C-E8FF-4CAA-8EE7-FF70FE56DF48}" type="pres">
      <dgm:prSet presAssocID="{74DC597C-7349-488A-80DE-9303B91A08C0}" presName="spacer" presStyleCnt="0"/>
      <dgm:spPr/>
    </dgm:pt>
    <dgm:pt modelId="{44464BEB-053D-420D-A838-D441EA9410A9}" type="pres">
      <dgm:prSet presAssocID="{BC79DBAC-39E2-4C57-9DD0-4AA26FACD8DD}" presName="parentText" presStyleLbl="node1" presStyleIdx="6" presStyleCnt="7" custLinFactNeighborX="-12987" custLinFactNeighborY="45008">
        <dgm:presLayoutVars>
          <dgm:chMax val="0"/>
          <dgm:bulletEnabled val="1"/>
        </dgm:presLayoutVars>
      </dgm:prSet>
      <dgm:spPr/>
    </dgm:pt>
  </dgm:ptLst>
  <dgm:cxnLst>
    <dgm:cxn modelId="{EEF30811-8EF0-4BEB-B5BC-AA41EFFF0AEF}" srcId="{2EC9CDA5-FC4C-4271-A2F8-FB8732F93870}" destId="{2BC4F93A-BDA3-4469-B6B9-9F0F2F829255}" srcOrd="4" destOrd="0" parTransId="{1FBF2E0C-5A83-4090-9031-7D6763FD12A6}" sibTransId="{355C6FB4-89F5-4A58-B523-7591BBAA7416}"/>
    <dgm:cxn modelId="{3EDDA513-AE90-4D80-AA56-8DE8DB8FF6BD}" type="presOf" srcId="{2EC9CDA5-FC4C-4271-A2F8-FB8732F93870}" destId="{1C98E200-72EF-49F0-9028-204FB8D07106}" srcOrd="0" destOrd="0" presId="urn:microsoft.com/office/officeart/2005/8/layout/vList2"/>
    <dgm:cxn modelId="{309C3923-0FC3-4FD4-80A5-A880E5955499}" srcId="{2EC9CDA5-FC4C-4271-A2F8-FB8732F93870}" destId="{09AB9319-FEA1-44E0-8AC8-FF7E44236709}" srcOrd="5" destOrd="0" parTransId="{999B2C61-9774-4537-B843-CAF9615CF05C}" sibTransId="{74DC597C-7349-488A-80DE-9303B91A08C0}"/>
    <dgm:cxn modelId="{9B464229-75B3-42A6-89D3-0725DB475859}" type="presOf" srcId="{09AB9319-FEA1-44E0-8AC8-FF7E44236709}" destId="{5DEA75D8-AFEF-4CF2-B7E0-2C520A93B4B1}" srcOrd="0" destOrd="0" presId="urn:microsoft.com/office/officeart/2005/8/layout/vList2"/>
    <dgm:cxn modelId="{D6EE322C-F0D6-4D8F-BD20-2AEC8EDC7E4B}" srcId="{2EC9CDA5-FC4C-4271-A2F8-FB8732F93870}" destId="{857A6076-968B-469B-9201-66803A987F0A}" srcOrd="1" destOrd="0" parTransId="{C9D331B0-C9CC-4AC2-B0A3-7D62CB0E59FC}" sibTransId="{0721DDA9-DE1E-4504-B926-F3BF8B68EC7E}"/>
    <dgm:cxn modelId="{F8DE292F-1014-4FB7-B657-21E2EDFEC6F8}" srcId="{2EC9CDA5-FC4C-4271-A2F8-FB8732F93870}" destId="{5F7DF66A-E33D-4F3E-9F88-865EF724CC75}" srcOrd="2" destOrd="0" parTransId="{0AF52EF1-AF0E-446A-835B-844493ADA7FC}" sibTransId="{45C0E07B-A3DE-48CB-93CB-A8FFFF62157F}"/>
    <dgm:cxn modelId="{1007AC42-A180-4726-B1B7-E1403AF99538}" type="presOf" srcId="{A858F6AF-5FB2-4B3C-A71B-B5D1D0589B4E}" destId="{EFAFAE79-4635-4FDA-9729-815C570A93CC}" srcOrd="0" destOrd="0" presId="urn:microsoft.com/office/officeart/2005/8/layout/vList2"/>
    <dgm:cxn modelId="{7ED40A4B-B158-442E-A466-A24775891381}" type="presOf" srcId="{2BC4F93A-BDA3-4469-B6B9-9F0F2F829255}" destId="{9C4E8BF3-78E1-46AF-A726-2E87332814D1}" srcOrd="0" destOrd="0" presId="urn:microsoft.com/office/officeart/2005/8/layout/vList2"/>
    <dgm:cxn modelId="{0724E04B-7169-479F-A65A-A64B5F9C3F0B}" srcId="{2EC9CDA5-FC4C-4271-A2F8-FB8732F93870}" destId="{BC79DBAC-39E2-4C57-9DD0-4AA26FACD8DD}" srcOrd="6" destOrd="0" parTransId="{DA03B324-E915-44F7-9B2B-FF23668293EE}" sibTransId="{F72B8A1F-8CA1-44A7-9179-D6C2FD49CF41}"/>
    <dgm:cxn modelId="{C723469B-A554-4D0A-85A0-78D581F8D26A}" srcId="{2EC9CDA5-FC4C-4271-A2F8-FB8732F93870}" destId="{A858F6AF-5FB2-4B3C-A71B-B5D1D0589B4E}" srcOrd="3" destOrd="0" parTransId="{D5D74EFE-112E-4526-BCD4-9C9A62A6F55A}" sibTransId="{1579A709-ADC9-4206-B0F7-AF71C284A7EE}"/>
    <dgm:cxn modelId="{E767E3BD-EB9B-4F66-8225-DDD2305A4444}" type="presOf" srcId="{BC79DBAC-39E2-4C57-9DD0-4AA26FACD8DD}" destId="{44464BEB-053D-420D-A838-D441EA9410A9}" srcOrd="0" destOrd="0" presId="urn:microsoft.com/office/officeart/2005/8/layout/vList2"/>
    <dgm:cxn modelId="{293A91BF-24BE-44EC-A729-452565AF888E}" type="presOf" srcId="{5F7DF66A-E33D-4F3E-9F88-865EF724CC75}" destId="{3712CD46-C934-4EEA-9168-2969D268F674}" srcOrd="0" destOrd="0" presId="urn:microsoft.com/office/officeart/2005/8/layout/vList2"/>
    <dgm:cxn modelId="{9D0882D0-B8C9-4A59-9A3F-544EEDA1AC1A}" type="presOf" srcId="{EFB2E497-FD00-4B46-8758-C1FB191858B4}" destId="{B34BD044-22F6-43B6-8E21-88C4C5C4C257}" srcOrd="0" destOrd="0" presId="urn:microsoft.com/office/officeart/2005/8/layout/vList2"/>
    <dgm:cxn modelId="{8BD6E5EA-D849-4267-86E8-8135800DE8E8}" srcId="{2EC9CDA5-FC4C-4271-A2F8-FB8732F93870}" destId="{EFB2E497-FD00-4B46-8758-C1FB191858B4}" srcOrd="0" destOrd="0" parTransId="{92FE01B4-BABD-4D37-A561-39CCE770419F}" sibTransId="{94F61883-476C-4707-A734-D512777BA87D}"/>
    <dgm:cxn modelId="{D73396ED-0FA9-4B3B-A8EE-C50388450A82}" type="presOf" srcId="{857A6076-968B-469B-9201-66803A987F0A}" destId="{972CD4D1-7220-46E2-A839-2FCA1E53F082}" srcOrd="0" destOrd="0" presId="urn:microsoft.com/office/officeart/2005/8/layout/vList2"/>
    <dgm:cxn modelId="{E46C72BC-069E-4E7B-B2E6-B6F8DD547DE6}" type="presParOf" srcId="{1C98E200-72EF-49F0-9028-204FB8D07106}" destId="{B34BD044-22F6-43B6-8E21-88C4C5C4C257}" srcOrd="0" destOrd="0" presId="urn:microsoft.com/office/officeart/2005/8/layout/vList2"/>
    <dgm:cxn modelId="{60DEC542-19AA-4C60-ADEF-6838F6BF9D1C}" type="presParOf" srcId="{1C98E200-72EF-49F0-9028-204FB8D07106}" destId="{E75DD6F6-B677-4491-BD26-140017D030F3}" srcOrd="1" destOrd="0" presId="urn:microsoft.com/office/officeart/2005/8/layout/vList2"/>
    <dgm:cxn modelId="{5DC6150F-5370-4AB9-B41F-556560A98CFA}" type="presParOf" srcId="{1C98E200-72EF-49F0-9028-204FB8D07106}" destId="{972CD4D1-7220-46E2-A839-2FCA1E53F082}" srcOrd="2" destOrd="0" presId="urn:microsoft.com/office/officeart/2005/8/layout/vList2"/>
    <dgm:cxn modelId="{2EB507CA-C6C0-473A-BE19-AC5C71650E51}" type="presParOf" srcId="{1C98E200-72EF-49F0-9028-204FB8D07106}" destId="{B09FE743-AE85-4CD4-B59A-3D13055026BD}" srcOrd="3" destOrd="0" presId="urn:microsoft.com/office/officeart/2005/8/layout/vList2"/>
    <dgm:cxn modelId="{5BA99EB3-7D2E-4E89-AF02-A839D5668362}" type="presParOf" srcId="{1C98E200-72EF-49F0-9028-204FB8D07106}" destId="{3712CD46-C934-4EEA-9168-2969D268F674}" srcOrd="4" destOrd="0" presId="urn:microsoft.com/office/officeart/2005/8/layout/vList2"/>
    <dgm:cxn modelId="{340CB081-C328-4BF3-851B-2EC9AE0E0A13}" type="presParOf" srcId="{1C98E200-72EF-49F0-9028-204FB8D07106}" destId="{3C7A8306-A66A-46F0-8477-574628C638BC}" srcOrd="5" destOrd="0" presId="urn:microsoft.com/office/officeart/2005/8/layout/vList2"/>
    <dgm:cxn modelId="{66768183-91D3-4924-BC3E-20B2DF0968C2}" type="presParOf" srcId="{1C98E200-72EF-49F0-9028-204FB8D07106}" destId="{EFAFAE79-4635-4FDA-9729-815C570A93CC}" srcOrd="6" destOrd="0" presId="urn:microsoft.com/office/officeart/2005/8/layout/vList2"/>
    <dgm:cxn modelId="{F4F55EA8-5D67-484A-83E5-2A451AE2E932}" type="presParOf" srcId="{1C98E200-72EF-49F0-9028-204FB8D07106}" destId="{8A58895E-C957-4FFA-8EBC-A3B37A48AA10}" srcOrd="7" destOrd="0" presId="urn:microsoft.com/office/officeart/2005/8/layout/vList2"/>
    <dgm:cxn modelId="{C3178034-21B4-4415-8910-54C44E6EE9A9}" type="presParOf" srcId="{1C98E200-72EF-49F0-9028-204FB8D07106}" destId="{9C4E8BF3-78E1-46AF-A726-2E87332814D1}" srcOrd="8" destOrd="0" presId="urn:microsoft.com/office/officeart/2005/8/layout/vList2"/>
    <dgm:cxn modelId="{C78A6800-A912-459D-8163-55F4FC5EBCAC}" type="presParOf" srcId="{1C98E200-72EF-49F0-9028-204FB8D07106}" destId="{572B3C02-2DCA-412D-B2C8-DF389F389BC1}" srcOrd="9" destOrd="0" presId="urn:microsoft.com/office/officeart/2005/8/layout/vList2"/>
    <dgm:cxn modelId="{D171D82C-1E72-4FE8-9869-67989DF25684}" type="presParOf" srcId="{1C98E200-72EF-49F0-9028-204FB8D07106}" destId="{5DEA75D8-AFEF-4CF2-B7E0-2C520A93B4B1}" srcOrd="10" destOrd="0" presId="urn:microsoft.com/office/officeart/2005/8/layout/vList2"/>
    <dgm:cxn modelId="{70E9BBC4-26DB-4154-B2AC-076B48C8C7E2}" type="presParOf" srcId="{1C98E200-72EF-49F0-9028-204FB8D07106}" destId="{0168E80C-E8FF-4CAA-8EE7-FF70FE56DF48}" srcOrd="11" destOrd="0" presId="urn:microsoft.com/office/officeart/2005/8/layout/vList2"/>
    <dgm:cxn modelId="{EBCDCA3A-D2D0-4C3D-9786-72F05BB9F0E7}" type="presParOf" srcId="{1C98E200-72EF-49F0-9028-204FB8D07106}" destId="{44464BEB-053D-420D-A838-D441EA9410A9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BF764-0124-4AD0-AB6F-9F00D7FF3D19}">
      <dsp:nvSpPr>
        <dsp:cNvPr id="0" name=""/>
        <dsp:cNvSpPr/>
      </dsp:nvSpPr>
      <dsp:spPr>
        <a:xfrm>
          <a:off x="2279359" y="5537"/>
          <a:ext cx="4594517" cy="5362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kern="1200" dirty="0">
              <a:cs typeface="B Titr" panose="00000700000000000000" pitchFamily="2" charset="-78"/>
            </a:rPr>
            <a:t>تخصیص اعتبار کل به دانشگاه</a:t>
          </a:r>
          <a:endParaRPr lang="en-US" sz="1800" kern="1200" dirty="0"/>
        </a:p>
      </dsp:txBody>
      <dsp:txXfrm>
        <a:off x="2295065" y="21243"/>
        <a:ext cx="4563105" cy="504829"/>
      </dsp:txXfrm>
    </dsp:sp>
    <dsp:sp modelId="{EF99451F-3E4C-49C9-B98C-DAB059A9B5F8}">
      <dsp:nvSpPr>
        <dsp:cNvPr id="0" name=""/>
        <dsp:cNvSpPr/>
      </dsp:nvSpPr>
      <dsp:spPr>
        <a:xfrm rot="5400000">
          <a:off x="4476072" y="555185"/>
          <a:ext cx="201090" cy="2413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-5400000">
        <a:off x="4504226" y="575294"/>
        <a:ext cx="144784" cy="140763"/>
      </dsp:txXfrm>
    </dsp:sp>
    <dsp:sp modelId="{25AC610B-AE51-4378-B5D7-2033AECD1A3B}">
      <dsp:nvSpPr>
        <dsp:cNvPr id="0" name=""/>
        <dsp:cNvSpPr/>
      </dsp:nvSpPr>
      <dsp:spPr>
        <a:xfrm>
          <a:off x="2260311" y="809899"/>
          <a:ext cx="4632612" cy="53624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kern="1200" dirty="0">
              <a:cs typeface="B Titr" panose="00000700000000000000" pitchFamily="2" charset="-78"/>
            </a:rPr>
            <a:t>عقد قرارداد بین فولاد مبارکه و دانشگاه</a:t>
          </a:r>
          <a:endParaRPr lang="en-US" sz="1800" kern="1200" dirty="0"/>
        </a:p>
      </dsp:txBody>
      <dsp:txXfrm>
        <a:off x="2276017" y="825605"/>
        <a:ext cx="4601200" cy="504829"/>
      </dsp:txXfrm>
    </dsp:sp>
    <dsp:sp modelId="{843C4A12-84FF-48A5-8BCC-850E0C33538C}">
      <dsp:nvSpPr>
        <dsp:cNvPr id="0" name=""/>
        <dsp:cNvSpPr/>
      </dsp:nvSpPr>
      <dsp:spPr>
        <a:xfrm rot="5400000">
          <a:off x="4476072" y="1359547"/>
          <a:ext cx="201090" cy="2413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-5400000">
        <a:off x="4504226" y="1379656"/>
        <a:ext cx="144784" cy="140763"/>
      </dsp:txXfrm>
    </dsp:sp>
    <dsp:sp modelId="{2B895AAC-2C93-46EB-A9F9-77BDC4541167}">
      <dsp:nvSpPr>
        <dsp:cNvPr id="0" name=""/>
        <dsp:cNvSpPr/>
      </dsp:nvSpPr>
      <dsp:spPr>
        <a:xfrm>
          <a:off x="2212682" y="1614262"/>
          <a:ext cx="4727870" cy="5362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kern="1200" dirty="0">
              <a:latin typeface="Calibri" panose="020F0502020204030204"/>
              <a:ea typeface="+mn-ea"/>
              <a:cs typeface="B Titr" panose="00000700000000000000" pitchFamily="2" charset="-78"/>
            </a:rPr>
            <a:t>تصویب طرح های مشمول </a:t>
          </a:r>
          <a:r>
            <a:rPr lang="fa-IR" sz="1800" kern="1200" dirty="0" err="1">
              <a:latin typeface="Calibri" panose="020F0502020204030204"/>
              <a:ea typeface="+mn-ea"/>
              <a:cs typeface="B Titr" panose="00000700000000000000" pitchFamily="2" charset="-78"/>
            </a:rPr>
            <a:t>پژوهانه</a:t>
          </a:r>
          <a:endParaRPr lang="en-US" sz="1800" kern="1200" dirty="0">
            <a:latin typeface="Calibri" panose="020F0502020204030204"/>
            <a:ea typeface="+mn-ea"/>
            <a:cs typeface="B Titr" panose="00000700000000000000" pitchFamily="2" charset="-78"/>
          </a:endParaRPr>
        </a:p>
      </dsp:txBody>
      <dsp:txXfrm>
        <a:off x="2228388" y="1629968"/>
        <a:ext cx="4696458" cy="504829"/>
      </dsp:txXfrm>
    </dsp:sp>
    <dsp:sp modelId="{DD2594D3-9040-4101-A0CD-B377755890F3}">
      <dsp:nvSpPr>
        <dsp:cNvPr id="0" name=""/>
        <dsp:cNvSpPr/>
      </dsp:nvSpPr>
      <dsp:spPr>
        <a:xfrm rot="5400000">
          <a:off x="4476072" y="2163909"/>
          <a:ext cx="201090" cy="2413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-5400000">
        <a:off x="4504226" y="2184018"/>
        <a:ext cx="144784" cy="140763"/>
      </dsp:txXfrm>
    </dsp:sp>
    <dsp:sp modelId="{420E1FC8-9F71-4D57-837A-8E84CD0512AE}">
      <dsp:nvSpPr>
        <dsp:cNvPr id="0" name=""/>
        <dsp:cNvSpPr/>
      </dsp:nvSpPr>
      <dsp:spPr>
        <a:xfrm>
          <a:off x="2298417" y="2418624"/>
          <a:ext cx="4556401" cy="53624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kern="1200" dirty="0">
              <a:cs typeface="B Titr" panose="00000700000000000000" pitchFamily="2" charset="-78"/>
            </a:rPr>
            <a:t>تنظیم صورت وضعیت توسط کارگزار(هر سه ماه  یکبار )</a:t>
          </a:r>
          <a:endParaRPr lang="en-US" sz="1800" kern="1200" dirty="0">
            <a:cs typeface="B Titr" panose="00000700000000000000" pitchFamily="2" charset="-78"/>
          </a:endParaRPr>
        </a:p>
      </dsp:txBody>
      <dsp:txXfrm>
        <a:off x="2314123" y="2434330"/>
        <a:ext cx="4524989" cy="504829"/>
      </dsp:txXfrm>
    </dsp:sp>
    <dsp:sp modelId="{5C338587-1F0A-4AEB-BF73-42F48189D97D}">
      <dsp:nvSpPr>
        <dsp:cNvPr id="0" name=""/>
        <dsp:cNvSpPr/>
      </dsp:nvSpPr>
      <dsp:spPr>
        <a:xfrm rot="5433037">
          <a:off x="4477352" y="2961492"/>
          <a:ext cx="190930" cy="2413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-5400000">
        <a:off x="4500701" y="2986682"/>
        <a:ext cx="144784" cy="133651"/>
      </dsp:txXfrm>
    </dsp:sp>
    <dsp:sp modelId="{4947FC48-CC55-41D4-8DE5-8735D1DF29F6}">
      <dsp:nvSpPr>
        <dsp:cNvPr id="0" name=""/>
        <dsp:cNvSpPr/>
      </dsp:nvSpPr>
      <dsp:spPr>
        <a:xfrm>
          <a:off x="2295725" y="3209427"/>
          <a:ext cx="4539777" cy="12446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kern="1200" dirty="0">
              <a:cs typeface="B Titr" panose="00000700000000000000" pitchFamily="2" charset="-78"/>
            </a:rPr>
            <a:t>تایید دستگاه نظارت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600" kern="1200" dirty="0">
              <a:cs typeface="B Titr" panose="00000700000000000000" pitchFamily="2" charset="-78"/>
            </a:rPr>
            <a:t>(شرکت پشتیبانی و توسعه فناوری و نوآوری فولاد مبارکه</a:t>
          </a:r>
          <a:r>
            <a:rPr lang="fa-IR" sz="1100" kern="1200" dirty="0">
              <a:cs typeface="B Titr" panose="00000700000000000000" pitchFamily="2" charset="-78"/>
            </a:rPr>
            <a:t>) </a:t>
          </a:r>
          <a:endParaRPr lang="en-US" sz="1100" kern="1200" dirty="0">
            <a:cs typeface="B Titr" panose="00000700000000000000" pitchFamily="2" charset="-78"/>
          </a:endParaRPr>
        </a:p>
      </dsp:txBody>
      <dsp:txXfrm>
        <a:off x="2332178" y="3245880"/>
        <a:ext cx="4466871" cy="1171705"/>
      </dsp:txXfrm>
    </dsp:sp>
    <dsp:sp modelId="{3F6F3E11-E4BD-4FCB-8A5A-1341A38E3C12}">
      <dsp:nvSpPr>
        <dsp:cNvPr id="0" name=""/>
        <dsp:cNvSpPr/>
      </dsp:nvSpPr>
      <dsp:spPr>
        <a:xfrm rot="5367728">
          <a:off x="4467144" y="4474224"/>
          <a:ext cx="211269" cy="2413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-5400000">
        <a:off x="4500089" y="4489245"/>
        <a:ext cx="144784" cy="147888"/>
      </dsp:txXfrm>
    </dsp:sp>
    <dsp:sp modelId="{E6CD260D-C109-46D4-9DAD-A53DBC25B7D9}">
      <dsp:nvSpPr>
        <dsp:cNvPr id="0" name=""/>
        <dsp:cNvSpPr/>
      </dsp:nvSpPr>
      <dsp:spPr>
        <a:xfrm>
          <a:off x="2374617" y="4735718"/>
          <a:ext cx="4404001" cy="5362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kern="1200" dirty="0">
              <a:cs typeface="B Titr" panose="00000700000000000000" pitchFamily="2" charset="-78"/>
            </a:rPr>
            <a:t>واریز مبلغ به حساب دانشگاه</a:t>
          </a:r>
          <a:endParaRPr lang="en-US" sz="1800" kern="1200" dirty="0">
            <a:cs typeface="B Titr" panose="00000700000000000000" pitchFamily="2" charset="-78"/>
          </a:endParaRPr>
        </a:p>
      </dsp:txBody>
      <dsp:txXfrm>
        <a:off x="2390323" y="4751424"/>
        <a:ext cx="4372589" cy="504829"/>
      </dsp:txXfrm>
    </dsp:sp>
    <dsp:sp modelId="{B0A138BB-DD08-424D-A9AB-3A3DD15F1B14}">
      <dsp:nvSpPr>
        <dsp:cNvPr id="0" name=""/>
        <dsp:cNvSpPr/>
      </dsp:nvSpPr>
      <dsp:spPr>
        <a:xfrm rot="5400000">
          <a:off x="4476072" y="5285366"/>
          <a:ext cx="201090" cy="2413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4504226" y="5305475"/>
        <a:ext cx="144784" cy="140763"/>
      </dsp:txXfrm>
    </dsp:sp>
    <dsp:sp modelId="{ED71A4CB-DF6C-42C6-A0B3-C07C5C41CED0}">
      <dsp:nvSpPr>
        <dsp:cNvPr id="0" name=""/>
        <dsp:cNvSpPr/>
      </dsp:nvSpPr>
      <dsp:spPr>
        <a:xfrm>
          <a:off x="2384140" y="5540080"/>
          <a:ext cx="4384954" cy="53624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900" kern="1200" dirty="0">
              <a:cs typeface="B Jadid" panose="00000700000000000000" pitchFamily="2" charset="-78"/>
            </a:rPr>
            <a:t>واریز مبلغ به حساب استاد راهنما و دانشجو</a:t>
          </a:r>
          <a:endParaRPr lang="en-US" sz="1900" kern="1200" dirty="0">
            <a:cs typeface="B Jadid" panose="00000700000000000000" pitchFamily="2" charset="-78"/>
          </a:endParaRPr>
        </a:p>
      </dsp:txBody>
      <dsp:txXfrm>
        <a:off x="2399846" y="5555786"/>
        <a:ext cx="4353542" cy="5048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47071-1F10-4947-8A1E-797F6AFAE815}">
      <dsp:nvSpPr>
        <dsp:cNvPr id="0" name=""/>
        <dsp:cNvSpPr/>
      </dsp:nvSpPr>
      <dsp:spPr>
        <a:xfrm>
          <a:off x="1993" y="21809"/>
          <a:ext cx="2291176" cy="114558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500" kern="1200" dirty="0">
              <a:solidFill>
                <a:sysClr val="window" lastClr="FFFFFF"/>
              </a:solidFill>
              <a:latin typeface="맑은 고딕"/>
              <a:ea typeface="+mn-ea"/>
              <a:cs typeface="B Titr" panose="00000700000000000000" pitchFamily="2" charset="-78"/>
            </a:rPr>
            <a:t>استاد راهنما</a:t>
          </a:r>
          <a:endParaRPr lang="en-US" sz="3500" kern="1200" dirty="0">
            <a:solidFill>
              <a:sysClr val="window" lastClr="FFFFFF"/>
            </a:solidFill>
            <a:latin typeface="맑은 고딕"/>
            <a:ea typeface="+mn-ea"/>
            <a:cs typeface="B Titr" panose="00000700000000000000" pitchFamily="2" charset="-78"/>
          </a:endParaRPr>
        </a:p>
      </dsp:txBody>
      <dsp:txXfrm>
        <a:off x="35546" y="55362"/>
        <a:ext cx="2224070" cy="1078482"/>
      </dsp:txXfrm>
    </dsp:sp>
    <dsp:sp modelId="{62785ADE-1466-4630-94A2-B683B2589694}">
      <dsp:nvSpPr>
        <dsp:cNvPr id="0" name=""/>
        <dsp:cNvSpPr/>
      </dsp:nvSpPr>
      <dsp:spPr>
        <a:xfrm>
          <a:off x="231111" y="1167397"/>
          <a:ext cx="229117" cy="859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496"/>
              </a:lnTo>
              <a:lnTo>
                <a:pt x="140932" y="528496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  <a:miter lim="800000"/>
          <a:headEnd type="none" w="med" len="med"/>
          <a:tailEnd type="arrow" w="med" len="me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EEB4339A-1B4C-4938-9EAD-B8C1E0EFA023}">
      <dsp:nvSpPr>
        <dsp:cNvPr id="0" name=""/>
        <dsp:cNvSpPr/>
      </dsp:nvSpPr>
      <dsp:spPr>
        <a:xfrm>
          <a:off x="460228" y="1453794"/>
          <a:ext cx="1832940" cy="114558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맑은 고딕"/>
              <a:ea typeface="+mn-ea"/>
              <a:cs typeface="B Titr" panose="00000700000000000000" pitchFamily="2" charset="-78"/>
            </a:rPr>
            <a:t>30%شروع </a:t>
          </a:r>
          <a:endParaRPr lang="en-US" sz="2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맑은 고딕"/>
            <a:ea typeface="+mn-ea"/>
            <a:cs typeface="B Titr" panose="00000700000000000000" pitchFamily="2" charset="-78"/>
          </a:endParaRPr>
        </a:p>
      </dsp:txBody>
      <dsp:txXfrm>
        <a:off x="493781" y="1487347"/>
        <a:ext cx="1765834" cy="1078482"/>
      </dsp:txXfrm>
    </dsp:sp>
    <dsp:sp modelId="{2D231AAB-A7FF-41AC-9154-9D009283BE31}">
      <dsp:nvSpPr>
        <dsp:cNvPr id="0" name=""/>
        <dsp:cNvSpPr/>
      </dsp:nvSpPr>
      <dsp:spPr>
        <a:xfrm>
          <a:off x="231111" y="1167397"/>
          <a:ext cx="229117" cy="2291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9324"/>
              </a:lnTo>
              <a:lnTo>
                <a:pt x="140932" y="1409324"/>
              </a:lnTo>
            </a:path>
          </a:pathLst>
        </a:custGeom>
        <a:noFill/>
        <a:ln w="38100" cap="flat" cmpd="sng" algn="ctr">
          <a:solidFill>
            <a:srgbClr val="C0504D"/>
          </a:solidFill>
          <a:prstDash val="solid"/>
          <a:miter lim="800000"/>
          <a:headEnd type="none" w="med" len="med"/>
          <a:tailEnd type="arrow" w="med" len="me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90F8E71E-12A1-4420-8BD9-18217977B50B}">
      <dsp:nvSpPr>
        <dsp:cNvPr id="0" name=""/>
        <dsp:cNvSpPr/>
      </dsp:nvSpPr>
      <dsp:spPr>
        <a:xfrm>
          <a:off x="460228" y="2885780"/>
          <a:ext cx="1832940" cy="114558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936304"/>
              <a:satOff val="-1168"/>
              <a:lumOff val="275"/>
              <a:alphaOff val="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맑은 고딕"/>
              <a:ea typeface="+mn-ea"/>
              <a:cs typeface="B Titr" panose="00000700000000000000" pitchFamily="2" charset="-78"/>
            </a:rPr>
            <a:t>70%انتهای فرآیند</a:t>
          </a:r>
          <a:endParaRPr lang="en-US" sz="2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맑은 고딕"/>
            <a:ea typeface="+mn-ea"/>
            <a:cs typeface="B Titr" panose="00000700000000000000" pitchFamily="2" charset="-78"/>
          </a:endParaRPr>
        </a:p>
      </dsp:txBody>
      <dsp:txXfrm>
        <a:off x="493781" y="2919333"/>
        <a:ext cx="1765834" cy="1078482"/>
      </dsp:txXfrm>
    </dsp:sp>
    <dsp:sp modelId="{1A689A81-C380-4743-B461-F4BC6183E38A}">
      <dsp:nvSpPr>
        <dsp:cNvPr id="0" name=""/>
        <dsp:cNvSpPr/>
      </dsp:nvSpPr>
      <dsp:spPr>
        <a:xfrm>
          <a:off x="2865963" y="21809"/>
          <a:ext cx="2291176" cy="114558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1560506"/>
                <a:satOff val="-1946"/>
                <a:lumOff val="458"/>
                <a:alphaOff val="0"/>
                <a:shade val="51000"/>
                <a:satMod val="130000"/>
              </a:srgbClr>
            </a:gs>
            <a:gs pos="80000">
              <a:srgbClr val="C0504D">
                <a:hueOff val="1560506"/>
                <a:satOff val="-1946"/>
                <a:lumOff val="458"/>
                <a:alphaOff val="0"/>
                <a:shade val="93000"/>
                <a:satMod val="130000"/>
              </a:srgbClr>
            </a:gs>
            <a:gs pos="100000">
              <a:srgbClr val="C0504D">
                <a:hueOff val="1560506"/>
                <a:satOff val="-1946"/>
                <a:lumOff val="45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500" kern="1200">
              <a:solidFill>
                <a:sysClr val="window" lastClr="FFFFFF"/>
              </a:solidFill>
              <a:latin typeface="맑은 고딕"/>
              <a:ea typeface="+mn-ea"/>
              <a:cs typeface="B Titr" panose="00000700000000000000" pitchFamily="2" charset="-78"/>
            </a:rPr>
            <a:t>دانشجو</a:t>
          </a:r>
          <a:endParaRPr lang="en-US" sz="3500" kern="1200" dirty="0">
            <a:solidFill>
              <a:sysClr val="window" lastClr="FFFFFF"/>
            </a:solidFill>
            <a:latin typeface="맑은 고딕"/>
            <a:ea typeface="+mn-ea"/>
            <a:cs typeface="B Titr" panose="00000700000000000000" pitchFamily="2" charset="-78"/>
          </a:endParaRPr>
        </a:p>
      </dsp:txBody>
      <dsp:txXfrm>
        <a:off x="2899516" y="55362"/>
        <a:ext cx="2224070" cy="1078482"/>
      </dsp:txXfrm>
    </dsp:sp>
    <dsp:sp modelId="{1048CB9B-4F01-4F19-80A5-BB42518C786D}">
      <dsp:nvSpPr>
        <dsp:cNvPr id="0" name=""/>
        <dsp:cNvSpPr/>
      </dsp:nvSpPr>
      <dsp:spPr>
        <a:xfrm>
          <a:off x="3095081" y="1167397"/>
          <a:ext cx="229117" cy="859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496"/>
              </a:lnTo>
              <a:lnTo>
                <a:pt x="140932" y="528496"/>
              </a:lnTo>
            </a:path>
          </a:pathLst>
        </a:custGeom>
        <a:noFill/>
        <a:ln w="38100" cap="flat" cmpd="sng" algn="ctr">
          <a:solidFill>
            <a:srgbClr val="9BBB59"/>
          </a:solidFill>
          <a:prstDash val="solid"/>
          <a:miter lim="800000"/>
          <a:headEnd type="none" w="med" len="med"/>
          <a:tailEnd type="arrow" w="med" len="me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E0218AD4-803C-4A24-874F-F3057E976A3A}">
      <dsp:nvSpPr>
        <dsp:cNvPr id="0" name=""/>
        <dsp:cNvSpPr/>
      </dsp:nvSpPr>
      <dsp:spPr>
        <a:xfrm>
          <a:off x="3324198" y="1453794"/>
          <a:ext cx="1832940" cy="114558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1872608"/>
              <a:satOff val="-2336"/>
              <a:lumOff val="549"/>
              <a:alphaOff val="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맑은 고딕"/>
              <a:ea typeface="+mn-ea"/>
              <a:cs typeface="B Titr" panose="00000700000000000000" pitchFamily="2" charset="-78"/>
            </a:rPr>
            <a:t>30%شروع</a:t>
          </a:r>
          <a:endParaRPr lang="en-US" sz="2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맑은 고딕"/>
            <a:ea typeface="+mn-ea"/>
            <a:cs typeface="B Titr" panose="00000700000000000000" pitchFamily="2" charset="-78"/>
          </a:endParaRPr>
        </a:p>
      </dsp:txBody>
      <dsp:txXfrm>
        <a:off x="3357751" y="1487347"/>
        <a:ext cx="1765834" cy="1078482"/>
      </dsp:txXfrm>
    </dsp:sp>
    <dsp:sp modelId="{82055738-9772-4D63-ACD2-9DEADDBEC6C1}">
      <dsp:nvSpPr>
        <dsp:cNvPr id="0" name=""/>
        <dsp:cNvSpPr/>
      </dsp:nvSpPr>
      <dsp:spPr>
        <a:xfrm>
          <a:off x="3095081" y="1167397"/>
          <a:ext cx="229117" cy="2291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9324"/>
              </a:lnTo>
              <a:lnTo>
                <a:pt x="140932" y="1409324"/>
              </a:lnTo>
            </a:path>
          </a:pathLst>
        </a:custGeom>
        <a:noFill/>
        <a:ln w="38100" cap="flat" cmpd="sng" algn="ctr">
          <a:solidFill>
            <a:srgbClr val="9BBB59"/>
          </a:solidFill>
          <a:prstDash val="solid"/>
          <a:miter lim="800000"/>
          <a:headEnd type="none" w="med" len="med"/>
          <a:tailEnd type="arrow" w="med" len="me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C0ED9B34-1006-490D-AA0E-A366F0C8254B}">
      <dsp:nvSpPr>
        <dsp:cNvPr id="0" name=""/>
        <dsp:cNvSpPr/>
      </dsp:nvSpPr>
      <dsp:spPr>
        <a:xfrm>
          <a:off x="3324198" y="2885780"/>
          <a:ext cx="1832940" cy="114558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2808911"/>
              <a:satOff val="-3503"/>
              <a:lumOff val="824"/>
              <a:alphaOff val="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맑은 고딕"/>
              <a:ea typeface="+mn-ea"/>
              <a:cs typeface="B Titr" panose="00000700000000000000" pitchFamily="2" charset="-78"/>
            </a:rPr>
            <a:t>70%براساس پیشرفت کار</a:t>
          </a:r>
          <a:endParaRPr lang="en-US" sz="2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맑은 고딕"/>
            <a:ea typeface="+mn-ea"/>
            <a:cs typeface="B Titr" panose="00000700000000000000" pitchFamily="2" charset="-78"/>
          </a:endParaRPr>
        </a:p>
      </dsp:txBody>
      <dsp:txXfrm>
        <a:off x="3357751" y="2919333"/>
        <a:ext cx="1765834" cy="1078482"/>
      </dsp:txXfrm>
    </dsp:sp>
    <dsp:sp modelId="{B0E74C70-03C7-47A3-9188-18B0CDF589B3}">
      <dsp:nvSpPr>
        <dsp:cNvPr id="0" name=""/>
        <dsp:cNvSpPr/>
      </dsp:nvSpPr>
      <dsp:spPr>
        <a:xfrm>
          <a:off x="5729934" y="21809"/>
          <a:ext cx="2291176" cy="114558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3121013"/>
                <a:satOff val="-3893"/>
                <a:lumOff val="915"/>
                <a:alphaOff val="0"/>
                <a:shade val="51000"/>
                <a:satMod val="130000"/>
              </a:srgbClr>
            </a:gs>
            <a:gs pos="80000">
              <a:srgbClr val="C0504D">
                <a:hueOff val="3121013"/>
                <a:satOff val="-3893"/>
                <a:lumOff val="915"/>
                <a:alphaOff val="0"/>
                <a:shade val="93000"/>
                <a:satMod val="130000"/>
              </a:srgbClr>
            </a:gs>
            <a:gs pos="100000">
              <a:srgbClr val="C0504D">
                <a:hueOff val="3121013"/>
                <a:satOff val="-3893"/>
                <a:lumOff val="91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500" kern="1200" dirty="0">
              <a:solidFill>
                <a:sysClr val="window" lastClr="FFFFFF"/>
              </a:solidFill>
              <a:latin typeface="맑은 고딕"/>
              <a:ea typeface="+mn-ea"/>
              <a:cs typeface="B Titr" panose="00000700000000000000" pitchFamily="2" charset="-78"/>
            </a:rPr>
            <a:t>توانمند سازی</a:t>
          </a:r>
          <a:endParaRPr lang="en-US" sz="3500" kern="1200" dirty="0">
            <a:solidFill>
              <a:sysClr val="window" lastClr="FFFFFF"/>
            </a:solidFill>
            <a:latin typeface="맑은 고딕"/>
            <a:ea typeface="+mn-ea"/>
            <a:cs typeface="B Titr" panose="00000700000000000000" pitchFamily="2" charset="-78"/>
          </a:endParaRPr>
        </a:p>
      </dsp:txBody>
      <dsp:txXfrm>
        <a:off x="5763487" y="55362"/>
        <a:ext cx="2224070" cy="1078482"/>
      </dsp:txXfrm>
    </dsp:sp>
    <dsp:sp modelId="{268B971B-8DC7-46DB-BC7A-1354EC76AA12}">
      <dsp:nvSpPr>
        <dsp:cNvPr id="0" name=""/>
        <dsp:cNvSpPr/>
      </dsp:nvSpPr>
      <dsp:spPr>
        <a:xfrm>
          <a:off x="5959051" y="1167397"/>
          <a:ext cx="229117" cy="859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496"/>
              </a:lnTo>
              <a:lnTo>
                <a:pt x="140932" y="528496"/>
              </a:lnTo>
            </a:path>
          </a:pathLst>
        </a:custGeom>
        <a:noFill/>
        <a:ln w="38100" cap="flat" cmpd="sng" algn="ctr">
          <a:solidFill>
            <a:srgbClr val="9BBB59"/>
          </a:solidFill>
          <a:prstDash val="solid"/>
          <a:miter lim="800000"/>
          <a:headEnd type="none" w="med" len="med"/>
          <a:tailEnd type="arrow" w="med" len="me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B20AA5FB-D180-46E9-B3D2-3AFC9C71ABCE}">
      <dsp:nvSpPr>
        <dsp:cNvPr id="0" name=""/>
        <dsp:cNvSpPr/>
      </dsp:nvSpPr>
      <dsp:spPr>
        <a:xfrm>
          <a:off x="6188169" y="1453794"/>
          <a:ext cx="1832940" cy="114558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3745215"/>
              <a:satOff val="-4671"/>
              <a:lumOff val="1098"/>
              <a:alphaOff val="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맑은 고딕"/>
              <a:ea typeface="+mn-ea"/>
              <a:cs typeface="B Titr" panose="00000700000000000000" pitchFamily="2" charset="-78"/>
            </a:rPr>
            <a:t>به نسبت شرکت در کلاس ها </a:t>
          </a:r>
          <a:endParaRPr lang="en-US" sz="2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맑은 고딕"/>
            <a:ea typeface="+mn-ea"/>
            <a:cs typeface="B Titr" panose="00000700000000000000" pitchFamily="2" charset="-78"/>
          </a:endParaRPr>
        </a:p>
      </dsp:txBody>
      <dsp:txXfrm>
        <a:off x="6221722" y="1487347"/>
        <a:ext cx="1765834" cy="1078482"/>
      </dsp:txXfrm>
    </dsp:sp>
    <dsp:sp modelId="{3082F137-0D2A-4DD8-A7F3-FE3650B1DBE2}">
      <dsp:nvSpPr>
        <dsp:cNvPr id="0" name=""/>
        <dsp:cNvSpPr/>
      </dsp:nvSpPr>
      <dsp:spPr>
        <a:xfrm>
          <a:off x="8593904" y="21809"/>
          <a:ext cx="2291176" cy="114558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4681519"/>
                <a:satOff val="-5839"/>
                <a:lumOff val="1373"/>
                <a:alphaOff val="0"/>
                <a:shade val="51000"/>
                <a:satMod val="130000"/>
              </a:srgbClr>
            </a:gs>
            <a:gs pos="80000">
              <a:srgbClr val="C0504D">
                <a:hueOff val="4681519"/>
                <a:satOff val="-5839"/>
                <a:lumOff val="1373"/>
                <a:alphaOff val="0"/>
                <a:shade val="93000"/>
                <a:satMod val="130000"/>
              </a:srgbClr>
            </a:gs>
            <a:gs pos="100000">
              <a:srgbClr val="C0504D">
                <a:hueOff val="4681519"/>
                <a:satOff val="-5839"/>
                <a:lumOff val="1373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500" kern="1200">
              <a:solidFill>
                <a:sysClr val="window" lastClr="FFFFFF"/>
              </a:solidFill>
              <a:latin typeface="맑은 고딕"/>
              <a:ea typeface="+mn-ea"/>
              <a:cs typeface="B Titr" panose="00000700000000000000" pitchFamily="2" charset="-78"/>
            </a:rPr>
            <a:t>جایزه</a:t>
          </a:r>
          <a:endParaRPr lang="en-US" sz="3500" kern="1200" dirty="0">
            <a:solidFill>
              <a:sysClr val="window" lastClr="FFFFFF"/>
            </a:solidFill>
            <a:latin typeface="맑은 고딕"/>
            <a:ea typeface="+mn-ea"/>
            <a:cs typeface="B Titr" panose="00000700000000000000" pitchFamily="2" charset="-78"/>
          </a:endParaRPr>
        </a:p>
      </dsp:txBody>
      <dsp:txXfrm>
        <a:off x="8627457" y="55362"/>
        <a:ext cx="2224070" cy="1078482"/>
      </dsp:txXfrm>
    </dsp:sp>
    <dsp:sp modelId="{009C74C8-1702-4B8C-B2A2-4CB8B4C31497}">
      <dsp:nvSpPr>
        <dsp:cNvPr id="0" name=""/>
        <dsp:cNvSpPr/>
      </dsp:nvSpPr>
      <dsp:spPr>
        <a:xfrm>
          <a:off x="8823021" y="1167397"/>
          <a:ext cx="229117" cy="859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496"/>
              </a:lnTo>
              <a:lnTo>
                <a:pt x="140932" y="528496"/>
              </a:lnTo>
            </a:path>
          </a:pathLst>
        </a:custGeom>
        <a:noFill/>
        <a:ln w="38100" cap="flat" cmpd="sng" algn="ctr">
          <a:solidFill>
            <a:srgbClr val="9BBB59"/>
          </a:solidFill>
          <a:prstDash val="solid"/>
          <a:miter lim="800000"/>
          <a:headEnd type="none" w="med" len="med"/>
          <a:tailEnd type="arrow" w="med" len="me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916D1886-5917-45A3-8D82-2140D5649744}">
      <dsp:nvSpPr>
        <dsp:cNvPr id="0" name=""/>
        <dsp:cNvSpPr/>
      </dsp:nvSpPr>
      <dsp:spPr>
        <a:xfrm>
          <a:off x="9052139" y="1453794"/>
          <a:ext cx="1832940" cy="114558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4681519"/>
              <a:satOff val="-5839"/>
              <a:lumOff val="1373"/>
              <a:alphaOff val="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맑은 고딕"/>
              <a:ea typeface="+mn-ea"/>
              <a:cs typeface="B Titr" panose="00000700000000000000" pitchFamily="2" charset="-78"/>
            </a:rPr>
            <a:t> ارائه طرح کسب و کار و ...</a:t>
          </a:r>
          <a:endParaRPr lang="en-US" sz="2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맑은 고딕"/>
            <a:ea typeface="+mn-ea"/>
            <a:cs typeface="B Titr" panose="00000700000000000000" pitchFamily="2" charset="-78"/>
          </a:endParaRPr>
        </a:p>
      </dsp:txBody>
      <dsp:txXfrm>
        <a:off x="9085692" y="1487347"/>
        <a:ext cx="1765834" cy="1078482"/>
      </dsp:txXfrm>
    </dsp:sp>
    <dsp:sp modelId="{9CFEB833-26F5-4A4D-82B5-240740D432D1}">
      <dsp:nvSpPr>
        <dsp:cNvPr id="0" name=""/>
        <dsp:cNvSpPr/>
      </dsp:nvSpPr>
      <dsp:spPr>
        <a:xfrm>
          <a:off x="8823021" y="1167397"/>
          <a:ext cx="229117" cy="2291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1176"/>
              </a:lnTo>
              <a:lnTo>
                <a:pt x="229117" y="2291176"/>
              </a:lnTo>
            </a:path>
          </a:pathLst>
        </a:custGeom>
        <a:noFill/>
        <a:ln w="19050" cap="flat" cmpd="sng" algn="ctr">
          <a:solidFill>
            <a:schemeClr val="accent6"/>
          </a:solidFill>
          <a:prstDash val="solid"/>
          <a:miter lim="800000"/>
          <a:headEnd type="none" w="med" len="med"/>
          <a:tailEnd type="arrow" w="med" len="med"/>
        </a:ln>
        <a:effectLst/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BF6787AB-CC4B-42FE-A4E6-880656AFFF0B}">
      <dsp:nvSpPr>
        <dsp:cNvPr id="0" name=""/>
        <dsp:cNvSpPr/>
      </dsp:nvSpPr>
      <dsp:spPr>
        <a:xfrm>
          <a:off x="9052139" y="2885780"/>
          <a:ext cx="1832940" cy="11455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200" kern="1200" dirty="0">
              <a:cs typeface="B Titr" panose="00000700000000000000" pitchFamily="2" charset="-78"/>
            </a:rPr>
            <a:t>70%سهم دانشجو  30%سهم استاد</a:t>
          </a:r>
          <a:endParaRPr lang="en-US" sz="2200" kern="1200" dirty="0">
            <a:cs typeface="B Titr" panose="00000700000000000000" pitchFamily="2" charset="-78"/>
          </a:endParaRPr>
        </a:p>
      </dsp:txBody>
      <dsp:txXfrm>
        <a:off x="9085692" y="2919333"/>
        <a:ext cx="1765834" cy="1078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BD044-22F6-43B6-8E21-88C4C5C4C257}">
      <dsp:nvSpPr>
        <dsp:cNvPr id="0" name=""/>
        <dsp:cNvSpPr/>
      </dsp:nvSpPr>
      <dsp:spPr>
        <a:xfrm>
          <a:off x="0" y="60004"/>
          <a:ext cx="5238750" cy="655200"/>
        </a:xfrm>
        <a:prstGeom prst="roundRect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C0504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+mn-ea"/>
              <a:cs typeface="B Nazanin" panose="00000400000000000000" pitchFamily="2" charset="-78"/>
            </a:rPr>
            <a:t>قابلیت تبدیل طرح به کسب و کار</a:t>
          </a:r>
          <a:endParaRPr lang="en-US" sz="2000" b="1" kern="1200" dirty="0">
            <a:solidFill>
              <a:sysClr val="windowText" lastClr="000000"/>
            </a:solidFill>
            <a:latin typeface="맑은 고딕"/>
            <a:ea typeface="+mn-ea"/>
            <a:cs typeface="B Nazanin" panose="00000400000000000000" pitchFamily="2" charset="-78"/>
          </a:endParaRPr>
        </a:p>
      </dsp:txBody>
      <dsp:txXfrm>
        <a:off x="31984" y="91988"/>
        <a:ext cx="5174782" cy="591232"/>
      </dsp:txXfrm>
    </dsp:sp>
    <dsp:sp modelId="{972CD4D1-7220-46E2-A839-2FCA1E53F082}">
      <dsp:nvSpPr>
        <dsp:cNvPr id="0" name=""/>
        <dsp:cNvSpPr/>
      </dsp:nvSpPr>
      <dsp:spPr>
        <a:xfrm>
          <a:off x="0" y="772804"/>
          <a:ext cx="5238750" cy="655200"/>
        </a:xfrm>
        <a:prstGeom prst="round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BBB59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+mn-ea"/>
              <a:cs typeface="B Nazanin" panose="00000400000000000000" pitchFamily="2" charset="-78"/>
            </a:rPr>
            <a:t>اهمیت  طرح از منظر چالش های فولاد مبارکه</a:t>
          </a:r>
          <a:endParaRPr lang="en-US" sz="2000" b="1" kern="1200" dirty="0">
            <a:solidFill>
              <a:sysClr val="windowText" lastClr="000000"/>
            </a:solidFill>
            <a:latin typeface="맑은 고딕"/>
            <a:ea typeface="+mn-ea"/>
            <a:cs typeface="B Nazanin" panose="00000400000000000000" pitchFamily="2" charset="-78"/>
          </a:endParaRPr>
        </a:p>
      </dsp:txBody>
      <dsp:txXfrm>
        <a:off x="31984" y="804788"/>
        <a:ext cx="5174782" cy="591232"/>
      </dsp:txXfrm>
    </dsp:sp>
    <dsp:sp modelId="{3712CD46-C934-4EEA-9168-2969D268F674}">
      <dsp:nvSpPr>
        <dsp:cNvPr id="0" name=""/>
        <dsp:cNvSpPr/>
      </dsp:nvSpPr>
      <dsp:spPr>
        <a:xfrm>
          <a:off x="0" y="1485604"/>
          <a:ext cx="5238750" cy="655200"/>
        </a:xfrm>
        <a:prstGeom prst="round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64A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+mn-ea"/>
              <a:cs typeface="B Nazanin" panose="00000400000000000000" pitchFamily="2" charset="-78"/>
            </a:rPr>
            <a:t>انطباق با نیازمندی‌ها و کلان روندهای صنعت فولاد</a:t>
          </a:r>
          <a:endParaRPr lang="en-US" sz="2000" b="1" kern="1200" dirty="0">
            <a:solidFill>
              <a:sysClr val="windowText" lastClr="000000"/>
            </a:solidFill>
            <a:latin typeface="맑은 고딕"/>
            <a:ea typeface="+mn-ea"/>
            <a:cs typeface="B Nazanin" panose="00000400000000000000" pitchFamily="2" charset="-78"/>
          </a:endParaRPr>
        </a:p>
      </dsp:txBody>
      <dsp:txXfrm>
        <a:off x="31984" y="1517588"/>
        <a:ext cx="5174782" cy="591232"/>
      </dsp:txXfrm>
    </dsp:sp>
    <dsp:sp modelId="{EFAFAE79-4635-4FDA-9729-815C570A93CC}">
      <dsp:nvSpPr>
        <dsp:cNvPr id="0" name=""/>
        <dsp:cNvSpPr/>
      </dsp:nvSpPr>
      <dsp:spPr>
        <a:xfrm>
          <a:off x="0" y="2198404"/>
          <a:ext cx="5238750" cy="655200"/>
        </a:xfrm>
        <a:prstGeom prst="roundRect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BACC6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+mn-ea"/>
              <a:cs typeface="B Nazanin" panose="00000400000000000000" pitchFamily="2" charset="-78"/>
            </a:rPr>
            <a:t>امکان‌پذیر بودن اجرای طرح</a:t>
          </a:r>
          <a:endParaRPr lang="en-US" sz="2000" b="1" kern="1200" dirty="0">
            <a:solidFill>
              <a:sysClr val="windowText" lastClr="000000"/>
            </a:solidFill>
            <a:latin typeface="맑은 고딕"/>
            <a:ea typeface="+mn-ea"/>
            <a:cs typeface="B Nazanin" panose="00000400000000000000" pitchFamily="2" charset="-78"/>
          </a:endParaRPr>
        </a:p>
      </dsp:txBody>
      <dsp:txXfrm>
        <a:off x="31984" y="2230388"/>
        <a:ext cx="5174782" cy="591232"/>
      </dsp:txXfrm>
    </dsp:sp>
    <dsp:sp modelId="{9C4E8BF3-78E1-46AF-A726-2E87332814D1}">
      <dsp:nvSpPr>
        <dsp:cNvPr id="0" name=""/>
        <dsp:cNvSpPr/>
      </dsp:nvSpPr>
      <dsp:spPr>
        <a:xfrm>
          <a:off x="0" y="2911204"/>
          <a:ext cx="5238750" cy="655200"/>
        </a:xfrm>
        <a:prstGeom prst="roundRect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79646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+mn-ea"/>
              <a:cs typeface="B Nazanin" panose="00000400000000000000" pitchFamily="2" charset="-78"/>
            </a:rPr>
            <a:t>تازگی نسبت به مطالعات پیشین</a:t>
          </a:r>
          <a:endParaRPr lang="en-US" sz="2000" b="1" kern="1200" dirty="0">
            <a:solidFill>
              <a:sysClr val="windowText" lastClr="000000"/>
            </a:solidFill>
            <a:latin typeface="맑은 고딕"/>
            <a:ea typeface="+mn-ea"/>
            <a:cs typeface="B Nazanin" panose="00000400000000000000" pitchFamily="2" charset="-78"/>
          </a:endParaRPr>
        </a:p>
      </dsp:txBody>
      <dsp:txXfrm>
        <a:off x="31984" y="2943188"/>
        <a:ext cx="5174782" cy="591232"/>
      </dsp:txXfrm>
    </dsp:sp>
    <dsp:sp modelId="{5DEA75D8-AFEF-4CF2-B7E0-2C520A93B4B1}">
      <dsp:nvSpPr>
        <dsp:cNvPr id="0" name=""/>
        <dsp:cNvSpPr/>
      </dsp:nvSpPr>
      <dsp:spPr>
        <a:xfrm>
          <a:off x="0" y="3624004"/>
          <a:ext cx="5238750" cy="655200"/>
        </a:xfrm>
        <a:prstGeom prst="roundRect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C0504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+mn-ea"/>
              <a:cs typeface="B Nazanin" panose="00000400000000000000" pitchFamily="2" charset="-78"/>
            </a:rPr>
            <a:t>نزدیکی موضوع با سوابق علمی و پژوهشی استاد راهنما</a:t>
          </a:r>
          <a:endParaRPr lang="en-US" sz="2000" b="1" kern="1200" dirty="0">
            <a:solidFill>
              <a:sysClr val="windowText" lastClr="000000"/>
            </a:solidFill>
            <a:latin typeface="맑은 고딕"/>
            <a:ea typeface="+mn-ea"/>
            <a:cs typeface="B Nazanin" panose="00000400000000000000" pitchFamily="2" charset="-78"/>
          </a:endParaRPr>
        </a:p>
      </dsp:txBody>
      <dsp:txXfrm>
        <a:off x="31984" y="3655988"/>
        <a:ext cx="5174782" cy="591232"/>
      </dsp:txXfrm>
    </dsp:sp>
    <dsp:sp modelId="{44464BEB-053D-420D-A838-D441EA9410A9}">
      <dsp:nvSpPr>
        <dsp:cNvPr id="0" name=""/>
        <dsp:cNvSpPr/>
      </dsp:nvSpPr>
      <dsp:spPr>
        <a:xfrm>
          <a:off x="0" y="4362729"/>
          <a:ext cx="5238750" cy="655200"/>
        </a:xfrm>
        <a:prstGeom prst="round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BBB59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solidFill>
                <a:sysClr val="windowText" lastClr="000000"/>
              </a:solidFill>
              <a:latin typeface="맑은 고딕"/>
              <a:ea typeface="+mn-ea"/>
              <a:cs typeface="B Nazanin" panose="00000400000000000000" pitchFamily="2" charset="-78"/>
            </a:rPr>
            <a:t>اصالت طرح یا همراستایی با کلان پروژه های فیما بین  </a:t>
          </a:r>
          <a:endParaRPr lang="en-US" sz="2000" b="1" kern="1200" dirty="0">
            <a:solidFill>
              <a:sysClr val="windowText" lastClr="000000"/>
            </a:solidFill>
            <a:latin typeface="맑은 고딕"/>
            <a:ea typeface="+mn-ea"/>
            <a:cs typeface="B Nazanin" panose="00000400000000000000" pitchFamily="2" charset="-78"/>
          </a:endParaRPr>
        </a:p>
      </dsp:txBody>
      <dsp:txXfrm>
        <a:off x="31984" y="4394713"/>
        <a:ext cx="5174782" cy="591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0C5F1-35C9-40C9-A9B1-9D663FCADE4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B7420-F888-4BC4-9C0B-85E62ED56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79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538AC-D19F-4124-9BDA-BBAEB7E134EA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B80FB-84C7-46B3-BE17-49D800B96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48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C934-A345-4DF3-AAB8-71314A13FA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16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B80FB-84C7-46B3-BE17-49D800B96B7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97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B80FB-84C7-46B3-BE17-49D800B96B7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5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B80FB-84C7-46B3-BE17-49D800B96B7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696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B80FB-84C7-46B3-BE17-49D800B96B7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53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B80FB-84C7-46B3-BE17-49D800B96B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9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B80FB-84C7-46B3-BE17-49D800B96B7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93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B80FB-84C7-46B3-BE17-49D800B96B7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67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B80FB-84C7-46B3-BE17-49D800B96B7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93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B80FB-84C7-46B3-BE17-49D800B96B7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47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B80FB-84C7-46B3-BE17-49D800B96B7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08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B80FB-84C7-46B3-BE17-49D800B96B7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36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B80FB-84C7-46B3-BE17-49D800B96B7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65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26046" y="4948238"/>
            <a:ext cx="4608512" cy="367833"/>
          </a:xfrm>
        </p:spPr>
        <p:txBody>
          <a:bodyPr>
            <a:noAutofit/>
          </a:bodyPr>
          <a:lstStyle>
            <a:lvl1pPr marL="0" indent="0" algn="ctr" rtl="1">
              <a:spcBef>
                <a:spcPts val="0"/>
              </a:spcBef>
              <a:buNone/>
              <a:defRPr sz="2000" b="1">
                <a:solidFill>
                  <a:srgbClr val="5A2781"/>
                </a:solidFill>
                <a:cs typeface="B Tabassom" panose="00000400000000000000" pitchFamily="2" charset="-78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595439" y="5316071"/>
            <a:ext cx="3873500" cy="394774"/>
          </a:xfrm>
        </p:spPr>
        <p:txBody>
          <a:bodyPr>
            <a:normAutofit/>
          </a:bodyPr>
          <a:lstStyle>
            <a:lvl1pPr marL="0" indent="0" algn="ctr" rtl="1">
              <a:spcBef>
                <a:spcPts val="0"/>
              </a:spcBef>
              <a:buNone/>
              <a:defRPr sz="1600" b="1">
                <a:solidFill>
                  <a:srgbClr val="5A2781"/>
                </a:solidFill>
                <a:cs typeface="B Shiraz" panose="00000400000000000000" pitchFamily="2" charset="-78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77193" y="2861789"/>
            <a:ext cx="5506217" cy="1655762"/>
          </a:xfrm>
        </p:spPr>
        <p:txBody>
          <a:bodyPr anchor="ctr">
            <a:normAutofit/>
          </a:bodyPr>
          <a:lstStyle>
            <a:lvl1pPr marL="0" indent="0" algn="ctr" rtl="1">
              <a:spcBef>
                <a:spcPts val="0"/>
              </a:spcBef>
              <a:buNone/>
              <a:defRPr sz="3600" b="1">
                <a:solidFill>
                  <a:srgbClr val="003576"/>
                </a:solidFill>
                <a:cs typeface="B Shiraz" panose="00000400000000000000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a-I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4972AC-29B7-45C5-93C0-9736912FC3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56" y="1097062"/>
            <a:ext cx="3092112" cy="13165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39054" y="1005051"/>
            <a:ext cx="6857999" cy="48478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5BC2E8B-7931-413C-85EF-A891AD466D72}"/>
              </a:ext>
            </a:extLst>
          </p:cNvPr>
          <p:cNvSpPr/>
          <p:nvPr userDrawn="1"/>
        </p:nvSpPr>
        <p:spPr>
          <a:xfrm>
            <a:off x="538057" y="1051560"/>
            <a:ext cx="7789387" cy="4874300"/>
          </a:xfrm>
          <a:prstGeom prst="rect">
            <a:avLst/>
          </a:prstGeom>
          <a:noFill/>
          <a:ln w="28575">
            <a:solidFill>
              <a:srgbClr val="41BF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24B6459-0C26-4807-ABD2-CEA113544F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10574" y="1541929"/>
            <a:ext cx="5396912" cy="3784008"/>
          </a:xfrm>
        </p:spPr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54371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49363" cy="685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3311691" y="2564904"/>
            <a:ext cx="8880309" cy="1728192"/>
          </a:xfrm>
          <a:prstGeom prst="rect">
            <a:avLst/>
          </a:prstGeom>
          <a:solidFill>
            <a:srgbClr val="9BDFD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67DDBCE0-5335-4926-AB19-E3A892931A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049717" y="1400098"/>
            <a:ext cx="3974251" cy="3974251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097355" y="1693022"/>
            <a:ext cx="6604573" cy="63143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 rtl="1">
              <a:buNone/>
              <a:defRPr sz="3200" b="1" spc="-150" baseline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ian Sans" panose="01000500000000020002" pitchFamily="2" charset="-78"/>
                <a:cs typeface="B Tabassom" panose="00000400000000000000" pitchFamily="2" charset="-78"/>
              </a:defRPr>
            </a:lvl1pPr>
          </a:lstStyle>
          <a:p>
            <a:pPr lvl="0"/>
            <a:r>
              <a:rPr lang="fa-IR" altLang="ko-KR" dirty="0"/>
              <a:t>عنوان اصلی اسلاید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22471" y="3236978"/>
            <a:ext cx="7052841" cy="38404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 rtl="1">
              <a:buNone/>
              <a:defRPr sz="2200" b="1" spc="-150" baseline="0">
                <a:solidFill>
                  <a:schemeClr val="tx2">
                    <a:lumMod val="50000"/>
                  </a:schemeClr>
                </a:solidFill>
                <a:latin typeface="Iranian Sans" panose="01000500000000020002" pitchFamily="2" charset="-78"/>
                <a:cs typeface="Iranian Sans" panose="01000500000000020002" pitchFamily="2" charset="-78"/>
              </a:defRPr>
            </a:lvl1pPr>
          </a:lstStyle>
          <a:p>
            <a:pPr lvl="0"/>
            <a:r>
              <a:rPr lang="fa-IR" altLang="ko-KR" dirty="0"/>
              <a:t>متن خود را اینجا بنویسید</a:t>
            </a:r>
            <a:endParaRPr lang="en-US" altLang="ko-KR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023971" y="4375231"/>
            <a:ext cx="6452173" cy="24827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 rtl="1">
              <a:buNone/>
              <a:defRPr sz="1600" b="1" baseline="0">
                <a:solidFill>
                  <a:schemeClr val="tx2">
                    <a:lumMod val="75000"/>
                  </a:schemeClr>
                </a:solidFill>
                <a:latin typeface="Iranian Sans" panose="01000500000000020002" pitchFamily="2" charset="-78"/>
                <a:cs typeface="B Roya" panose="00000400000000000000" pitchFamily="2" charset="-78"/>
              </a:defRPr>
            </a:lvl1pPr>
          </a:lstStyle>
          <a:p>
            <a:pPr lvl="0"/>
            <a:r>
              <a:rPr lang="fa-IR" altLang="ko-KR" dirty="0"/>
              <a:t>متن خود را اینجا بنویسید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644823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354E6C71-E39C-4CF7-BDBA-5F344B117D6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95449" y="1436224"/>
            <a:ext cx="1116000" cy="1116000"/>
          </a:xfrm>
          <a:prstGeom prst="ellipse">
            <a:avLst/>
          </a:prstGeom>
          <a:ln w="38100">
            <a:solidFill>
              <a:srgbClr val="00D5D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2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81AA1D89-0021-44F7-A7A4-0A749B63362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795449" y="3539776"/>
            <a:ext cx="1116000" cy="1116000"/>
          </a:xfrm>
          <a:prstGeom prst="ellipse">
            <a:avLst/>
          </a:prstGeom>
          <a:ln w="38100">
            <a:solidFill>
              <a:srgbClr val="0083E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2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E71CC47-41AC-4466-B79A-11CB4D45D87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163345" y="1994224"/>
            <a:ext cx="2628000" cy="0"/>
          </a:xfrm>
          <a:prstGeom prst="line">
            <a:avLst/>
          </a:prstGeom>
          <a:ln w="28575">
            <a:solidFill>
              <a:srgbClr val="00D5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B453254-AF13-4222-90A5-D9E2246CC388}"/>
              </a:ext>
            </a:extLst>
          </p:cNvPr>
          <p:cNvCxnSpPr>
            <a:cxnSpLocks/>
          </p:cNvCxnSpPr>
          <p:nvPr userDrawn="1"/>
        </p:nvCxnSpPr>
        <p:spPr>
          <a:xfrm flipH="1">
            <a:off x="6163345" y="4116896"/>
            <a:ext cx="2628000" cy="0"/>
          </a:xfrm>
          <a:prstGeom prst="line">
            <a:avLst/>
          </a:prstGeom>
          <a:ln w="28575">
            <a:solidFill>
              <a:srgbClr val="008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540CB906-BECD-47DA-A50C-7277F4D8946E}"/>
              </a:ext>
            </a:extLst>
          </p:cNvPr>
          <p:cNvSpPr/>
          <p:nvPr userDrawn="1"/>
        </p:nvSpPr>
        <p:spPr>
          <a:xfrm>
            <a:off x="5994468" y="4048880"/>
            <a:ext cx="155448" cy="137984"/>
          </a:xfrm>
          <a:prstGeom prst="ellipse">
            <a:avLst/>
          </a:prstGeom>
          <a:noFill/>
          <a:ln w="28575">
            <a:solidFill>
              <a:srgbClr val="008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8811BBC-0594-489B-AB0B-BA853F34A360}"/>
              </a:ext>
            </a:extLst>
          </p:cNvPr>
          <p:cNvSpPr/>
          <p:nvPr userDrawn="1"/>
        </p:nvSpPr>
        <p:spPr>
          <a:xfrm>
            <a:off x="5994468" y="1926457"/>
            <a:ext cx="155448" cy="137984"/>
          </a:xfrm>
          <a:prstGeom prst="ellipse">
            <a:avLst/>
          </a:prstGeom>
          <a:noFill/>
          <a:ln w="28575">
            <a:solidFill>
              <a:srgbClr val="00D5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9628A34-68AD-4029-8169-A3E35B9AF635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9911449" y="3047777"/>
            <a:ext cx="1545982" cy="1651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ight Bracket 3">
            <a:extLst>
              <a:ext uri="{FF2B5EF4-FFF2-40B4-BE49-F238E27FC236}">
                <a16:creationId xmlns:a16="http://schemas.microsoft.com/office/drawing/2014/main" id="{02AEDAE8-D5A7-4F2B-8258-3545CD69D1D6}"/>
              </a:ext>
            </a:extLst>
          </p:cNvPr>
          <p:cNvSpPr/>
          <p:nvPr userDrawn="1"/>
        </p:nvSpPr>
        <p:spPr>
          <a:xfrm>
            <a:off x="9930384" y="1994224"/>
            <a:ext cx="216000" cy="2054655"/>
          </a:xfrm>
          <a:prstGeom prst="rightBracket">
            <a:avLst>
              <a:gd name="adj" fmla="val 0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65FB01-F21D-42E6-93DF-FF017D21C2F4}"/>
              </a:ext>
            </a:extLst>
          </p:cNvPr>
          <p:cNvSpPr/>
          <p:nvPr userDrawn="1"/>
        </p:nvSpPr>
        <p:spPr>
          <a:xfrm>
            <a:off x="11349431" y="2851329"/>
            <a:ext cx="216000" cy="216000"/>
          </a:xfrm>
          <a:prstGeom prst="rect">
            <a:avLst/>
          </a:prstGeom>
          <a:noFill/>
          <a:ln w="19050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11685562" y="6280700"/>
            <a:ext cx="487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a-IR"/>
            </a:defPPr>
            <a:lvl1pPr marL="0" algn="l" defTabSz="914400" rtl="0" eaLnBrk="1" latinLnBrk="0" hangingPunct="1">
              <a:defRPr sz="1400" b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B Shiraz" panose="00000400000000000000" pitchFamily="2" charset="-7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172B45-9975-4070-BE8F-316D2215A3A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08432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5825765" y="3857023"/>
            <a:ext cx="5722070" cy="1655762"/>
          </a:xfrm>
        </p:spPr>
        <p:txBody>
          <a:bodyPr anchor="ctr">
            <a:normAutofit/>
          </a:bodyPr>
          <a:lstStyle>
            <a:lvl1pPr marL="0" indent="0" algn="ctr" rtl="1">
              <a:lnSpc>
                <a:spcPct val="100000"/>
              </a:lnSpc>
              <a:spcBef>
                <a:spcPts val="0"/>
              </a:spcBef>
              <a:buNone/>
              <a:defRPr sz="4400" b="1" baseline="0">
                <a:solidFill>
                  <a:srgbClr val="003576"/>
                </a:solidFill>
                <a:cs typeface="2  Shiraz" panose="00000400000000000000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a-IR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1005052" y="1005053"/>
            <a:ext cx="6857999" cy="484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98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39E0F2A-7B00-4645-8A8B-5D902B8F115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0" y="0"/>
            <a:ext cx="7021306" cy="6858000"/>
          </a:xfrm>
          <a:custGeom>
            <a:avLst/>
            <a:gdLst>
              <a:gd name="connsiteX0" fmla="*/ 2283008 w 7021306"/>
              <a:gd name="connsiteY0" fmla="*/ 0 h 6858000"/>
              <a:gd name="connsiteX1" fmla="*/ 5578147 w 7021306"/>
              <a:gd name="connsiteY1" fmla="*/ 0 h 6858000"/>
              <a:gd name="connsiteX2" fmla="*/ 5677141 w 7021306"/>
              <a:gd name="connsiteY2" fmla="*/ 133194 h 6858000"/>
              <a:gd name="connsiteX3" fmla="*/ 6761257 w 7021306"/>
              <a:gd name="connsiteY3" fmla="*/ 2432079 h 6858000"/>
              <a:gd name="connsiteX4" fmla="*/ 6630392 w 7021306"/>
              <a:gd name="connsiteY4" fmla="*/ 6734299 h 6858000"/>
              <a:gd name="connsiteX5" fmla="*/ 6584892 w 7021306"/>
              <a:gd name="connsiteY5" fmla="*/ 6858000 h 6858000"/>
              <a:gd name="connsiteX6" fmla="*/ 4113238 w 7021306"/>
              <a:gd name="connsiteY6" fmla="*/ 6858000 h 6858000"/>
              <a:gd name="connsiteX7" fmla="*/ 4196319 w 7021306"/>
              <a:gd name="connsiteY7" fmla="*/ 6706660 h 6858000"/>
              <a:gd name="connsiteX8" fmla="*/ 4584301 w 7021306"/>
              <a:gd name="connsiteY8" fmla="*/ 3027147 h 6858000"/>
              <a:gd name="connsiteX9" fmla="*/ 2378541 w 7021306"/>
              <a:gd name="connsiteY9" fmla="*/ 56629 h 6858000"/>
              <a:gd name="connsiteX10" fmla="*/ 0 w 7021306"/>
              <a:gd name="connsiteY10" fmla="*/ 0 h 6858000"/>
              <a:gd name="connsiteX11" fmla="*/ 1808722 w 7021306"/>
              <a:gd name="connsiteY11" fmla="*/ 0 h 6858000"/>
              <a:gd name="connsiteX12" fmla="*/ 1938123 w 7021306"/>
              <a:gd name="connsiteY12" fmla="*/ 67739 h 6858000"/>
              <a:gd name="connsiteX13" fmla="*/ 3811932 w 7021306"/>
              <a:gd name="connsiteY13" fmla="*/ 6797506 h 6858000"/>
              <a:gd name="connsiteX14" fmla="*/ 3775742 w 7021306"/>
              <a:gd name="connsiteY14" fmla="*/ 6858000 h 6858000"/>
              <a:gd name="connsiteX15" fmla="*/ 0 w 7021306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021306" h="6858000">
                <a:moveTo>
                  <a:pt x="2283008" y="0"/>
                </a:moveTo>
                <a:lnTo>
                  <a:pt x="5578147" y="0"/>
                </a:lnTo>
                <a:lnTo>
                  <a:pt x="5677141" y="133194"/>
                </a:lnTo>
                <a:cubicBezTo>
                  <a:pt x="6164665" y="824085"/>
                  <a:pt x="6533943" y="1600487"/>
                  <a:pt x="6761257" y="2432079"/>
                </a:cubicBezTo>
                <a:cubicBezTo>
                  <a:pt x="7150940" y="3857666"/>
                  <a:pt x="7098929" y="5355837"/>
                  <a:pt x="6630392" y="6734299"/>
                </a:cubicBezTo>
                <a:lnTo>
                  <a:pt x="6584892" y="6858000"/>
                </a:lnTo>
                <a:lnTo>
                  <a:pt x="4113238" y="6858000"/>
                </a:lnTo>
                <a:lnTo>
                  <a:pt x="4196319" y="6706660"/>
                </a:lnTo>
                <a:cubicBezTo>
                  <a:pt x="4781116" y="5575056"/>
                  <a:pt x="4921795" y="4261812"/>
                  <a:pt x="4584301" y="3027147"/>
                </a:cubicBezTo>
                <a:cubicBezTo>
                  <a:pt x="4246807" y="1792482"/>
                  <a:pt x="3457656" y="733405"/>
                  <a:pt x="2378541" y="56629"/>
                </a:cubicBezTo>
                <a:close/>
                <a:moveTo>
                  <a:pt x="0" y="0"/>
                </a:moveTo>
                <a:lnTo>
                  <a:pt x="1808722" y="0"/>
                </a:lnTo>
                <a:lnTo>
                  <a:pt x="1938123" y="67739"/>
                </a:lnTo>
                <a:cubicBezTo>
                  <a:pt x="4313935" y="1408675"/>
                  <a:pt x="5152868" y="4421694"/>
                  <a:pt x="3811932" y="6797506"/>
                </a:cubicBezTo>
                <a:lnTo>
                  <a:pt x="37757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812281" y="5077275"/>
            <a:ext cx="5046210" cy="683649"/>
          </a:xfrm>
        </p:spPr>
        <p:txBody>
          <a:bodyPr anchor="ctr"/>
          <a:lstStyle>
            <a:lvl1pPr marL="0" indent="0" algn="r" rtl="1">
              <a:buNone/>
              <a:defRPr b="1">
                <a:cs typeface="B Shiraz" panose="00000400000000000000" pitchFamily="2" charset="-78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9180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4D174764-CCDF-4418-817E-4CF9562B11DA}"/>
              </a:ext>
            </a:extLst>
          </p:cNvPr>
          <p:cNvGrpSpPr/>
          <p:nvPr userDrawn="1"/>
        </p:nvGrpSpPr>
        <p:grpSpPr>
          <a:xfrm>
            <a:off x="7311865" y="-6"/>
            <a:ext cx="4880136" cy="6858000"/>
            <a:chOff x="7311865" y="-6"/>
            <a:chExt cx="4880136" cy="6858000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324601" y="990594"/>
              <a:ext cx="6857999" cy="4876801"/>
            </a:xfrm>
            <a:prstGeom prst="rect">
              <a:avLst/>
            </a:prstGeom>
          </p:spPr>
        </p:pic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253C915B-C262-4B24-9138-5FA191D11CCD}"/>
                </a:ext>
              </a:extLst>
            </p:cNvPr>
            <p:cNvSpPr/>
            <p:nvPr userDrawn="1"/>
          </p:nvSpPr>
          <p:spPr>
            <a:xfrm rot="10800000" flipH="1">
              <a:off x="7311865" y="-6"/>
              <a:ext cx="2535787" cy="6858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Parallelogram 25">
            <a:extLst>
              <a:ext uri="{FF2B5EF4-FFF2-40B4-BE49-F238E27FC236}">
                <a16:creationId xmlns:a16="http://schemas.microsoft.com/office/drawing/2014/main" id="{6C9C2BE2-4BEE-4F87-89CA-D334B231C5AD}"/>
              </a:ext>
            </a:extLst>
          </p:cNvPr>
          <p:cNvSpPr/>
          <p:nvPr userDrawn="1"/>
        </p:nvSpPr>
        <p:spPr>
          <a:xfrm>
            <a:off x="6758627" y="0"/>
            <a:ext cx="3109345" cy="6858000"/>
          </a:xfrm>
          <a:prstGeom prst="parallelogram">
            <a:avLst>
              <a:gd name="adj" fmla="val 81730"/>
            </a:avLst>
          </a:prstGeom>
          <a:pattFill prst="ltVert">
            <a:fgClr>
              <a:srgbClr val="41BFBE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D7B417E-3D0A-4BCE-B576-709EAF4B54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61" y="254996"/>
            <a:ext cx="3109345" cy="1323867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FD1087F-2D62-4008-97FB-C7CD7B558B7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24908" y="1984552"/>
            <a:ext cx="2834640" cy="2103120"/>
          </a:xfrm>
          <a:prstGeom prst="parallelogram">
            <a:avLst>
              <a:gd name="adj" fmla="val 36228"/>
            </a:avLst>
          </a:pr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D124A329-D02A-4B66-AB07-2D33D75B19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38470" y="1981197"/>
            <a:ext cx="2834640" cy="2103120"/>
          </a:xfrm>
          <a:prstGeom prst="parallelogram">
            <a:avLst>
              <a:gd name="adj" fmla="val 36228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" name="Picture Placeholder 16">
            <a:extLst>
              <a:ext uri="{FF2B5EF4-FFF2-40B4-BE49-F238E27FC236}">
                <a16:creationId xmlns:a16="http://schemas.microsoft.com/office/drawing/2014/main" id="{58565938-68C7-4BCA-9D2E-1F81CFA746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3760" y="1984552"/>
            <a:ext cx="2834640" cy="2103120"/>
          </a:xfrm>
          <a:prstGeom prst="parallelogram">
            <a:avLst>
              <a:gd name="adj" fmla="val 36228"/>
            </a:avLst>
          </a:pr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2" name="Picture Placeholder 16">
            <a:extLst>
              <a:ext uri="{FF2B5EF4-FFF2-40B4-BE49-F238E27FC236}">
                <a16:creationId xmlns:a16="http://schemas.microsoft.com/office/drawing/2014/main" id="{83D33827-5BBF-458D-95B9-0EDAE3E880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67322" y="1981197"/>
            <a:ext cx="2834640" cy="2103120"/>
          </a:xfrm>
          <a:prstGeom prst="parallelogram">
            <a:avLst>
              <a:gd name="adj" fmla="val 36228"/>
            </a:avLst>
          </a:pr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8F781DE-B022-45EA-A633-757C58140A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477" y="4486359"/>
            <a:ext cx="7095940" cy="607267"/>
          </a:xfrm>
        </p:spPr>
        <p:txBody>
          <a:bodyPr anchor="ctr">
            <a:normAutofit/>
          </a:bodyPr>
          <a:lstStyle>
            <a:lvl1pPr marL="0" indent="0" algn="r" rtl="1">
              <a:spcBef>
                <a:spcPts val="0"/>
              </a:spcBef>
              <a:buNone/>
              <a:defRPr sz="2800" b="1">
                <a:solidFill>
                  <a:srgbClr val="003576"/>
                </a:solidFill>
                <a:cs typeface="B Shiraz" panose="00000400000000000000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a-IR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B6C2A23-202C-4A7D-9BD0-B7D5A4289D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64327" y="5219240"/>
            <a:ext cx="3873500" cy="422957"/>
          </a:xfrm>
        </p:spPr>
        <p:txBody>
          <a:bodyPr>
            <a:normAutofit/>
          </a:bodyPr>
          <a:lstStyle>
            <a:lvl1pPr marL="0" indent="0" algn="r" rtl="1">
              <a:spcBef>
                <a:spcPts val="0"/>
              </a:spcBef>
              <a:buNone/>
              <a:defRPr sz="1600" b="1">
                <a:solidFill>
                  <a:srgbClr val="5A2781"/>
                </a:solidFill>
                <a:cs typeface="B Shiraz" panose="00000400000000000000" pitchFamily="2" charset="-78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F3614A89-F9F6-485F-BE63-38A0FA5AB06F}"/>
              </a:ext>
            </a:extLst>
          </p:cNvPr>
          <p:cNvSpPr/>
          <p:nvPr userDrawn="1"/>
        </p:nvSpPr>
        <p:spPr>
          <a:xfrm>
            <a:off x="971992" y="1977840"/>
            <a:ext cx="1253048" cy="2109832"/>
          </a:xfrm>
          <a:prstGeom prst="parallelogram">
            <a:avLst>
              <a:gd name="adj" fmla="val 61938"/>
            </a:avLst>
          </a:prstGeom>
          <a:pattFill prst="ltVert">
            <a:fgClr>
              <a:srgbClr val="41BFBE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38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o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8595360" cy="25200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568317" y="0"/>
            <a:ext cx="3623684" cy="252000"/>
          </a:xfrm>
          <a:prstGeom prst="rect">
            <a:avLst/>
          </a:prstGeom>
          <a:solidFill>
            <a:srgbClr val="2D389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6645825"/>
            <a:ext cx="12204000" cy="21600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6490447" y="255219"/>
            <a:ext cx="5166704" cy="761711"/>
          </a:xfrm>
        </p:spPr>
        <p:txBody>
          <a:bodyPr>
            <a:noAutofit/>
          </a:bodyPr>
          <a:lstStyle>
            <a:lvl1pPr algn="r" rtl="1">
              <a:defRPr sz="3000" b="1">
                <a:solidFill>
                  <a:schemeClr val="bg1">
                    <a:lumMod val="85000"/>
                  </a:schemeClr>
                </a:solidFill>
                <a:cs typeface="B Shiraz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  <a:endParaRPr lang="fa-I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32206" y="963140"/>
            <a:ext cx="4492625" cy="650875"/>
          </a:xfrm>
        </p:spPr>
        <p:txBody>
          <a:bodyPr>
            <a:normAutofit/>
          </a:bodyPr>
          <a:lstStyle>
            <a:lvl1pPr marL="0" indent="0" algn="just" rtl="1">
              <a:lnSpc>
                <a:spcPct val="120000"/>
              </a:lnSpc>
              <a:spcBef>
                <a:spcPts val="0"/>
              </a:spcBef>
              <a:buNone/>
              <a:defRPr sz="2400" b="1">
                <a:cs typeface="B Tabassom" panose="00000400000000000000" pitchFamily="2" charset="-78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85562" y="6280700"/>
            <a:ext cx="487218" cy="365125"/>
          </a:xfrm>
        </p:spPr>
        <p:txBody>
          <a:bodyPr/>
          <a:lstStyle>
            <a:lvl1pPr>
              <a:defRPr sz="1400" b="1">
                <a:solidFill>
                  <a:schemeClr val="bg1">
                    <a:lumMod val="65000"/>
                  </a:schemeClr>
                </a:solidFill>
                <a:cs typeface="B Shiraz" panose="00000400000000000000" pitchFamily="2" charset="-78"/>
              </a:defRPr>
            </a:lvl1pPr>
          </a:lstStyle>
          <a:p>
            <a:fld id="{C9172B45-9975-4070-BE8F-316D2215A3A5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" name="Teardrop 1"/>
          <p:cNvSpPr/>
          <p:nvPr userDrawn="1"/>
        </p:nvSpPr>
        <p:spPr>
          <a:xfrm>
            <a:off x="657211" y="6535812"/>
            <a:ext cx="322846" cy="277363"/>
          </a:xfrm>
          <a:prstGeom prst="teardrop">
            <a:avLst>
              <a:gd name="adj" fmla="val 109110"/>
            </a:avLst>
          </a:prstGeom>
          <a:solidFill>
            <a:srgbClr val="009999"/>
          </a:solidFill>
          <a:ln w="190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43B4F69-8BBF-4625-8B3C-1D89533844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91" y="5967325"/>
            <a:ext cx="621977" cy="62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86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42638" y="0"/>
            <a:ext cx="6849363" cy="6858000"/>
          </a:xfrm>
          <a:prstGeom prst="rect">
            <a:avLst/>
          </a:prstGeom>
        </p:spPr>
      </p:pic>
      <p:sp>
        <p:nvSpPr>
          <p:cNvPr id="13" name="Flowchart: Manual Input 11"/>
          <p:cNvSpPr/>
          <p:nvPr userDrawn="1"/>
        </p:nvSpPr>
        <p:spPr>
          <a:xfrm rot="16200000">
            <a:off x="8026695" y="165457"/>
            <a:ext cx="1584000" cy="6746611"/>
          </a:xfrm>
          <a:prstGeom prst="rect">
            <a:avLst/>
          </a:prstGeom>
          <a:solidFill>
            <a:srgbClr val="2D3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ardrop 13"/>
          <p:cNvSpPr/>
          <p:nvPr userDrawn="1"/>
        </p:nvSpPr>
        <p:spPr>
          <a:xfrm rot="13749518">
            <a:off x="4762211" y="2746761"/>
            <a:ext cx="1584000" cy="1584000"/>
          </a:xfrm>
          <a:prstGeom prst="teardrop">
            <a:avLst>
              <a:gd name="adj" fmla="val 102355"/>
            </a:avLst>
          </a:prstGeom>
          <a:solidFill>
            <a:srgbClr val="2D3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Manual Input 7"/>
          <p:cNvSpPr/>
          <p:nvPr userDrawn="1"/>
        </p:nvSpPr>
        <p:spPr>
          <a:xfrm rot="16200000">
            <a:off x="8512695" y="418010"/>
            <a:ext cx="612000" cy="6746611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881198" y="2777052"/>
            <a:ext cx="5326315" cy="761711"/>
          </a:xfrm>
        </p:spPr>
        <p:txBody>
          <a:bodyPr>
            <a:noAutofit/>
          </a:bodyPr>
          <a:lstStyle>
            <a:lvl1pPr algn="ctr" rtl="1">
              <a:defRPr sz="3200" b="1" spc="-150" baseline="0">
                <a:solidFill>
                  <a:schemeClr val="bg1"/>
                </a:solidFill>
                <a:latin typeface="Iranian Sans" panose="01000500000000020002" pitchFamily="2" charset="-78"/>
                <a:cs typeface="Iranian Sans" panose="01000500000000020002" pitchFamily="2" charset="-78"/>
              </a:defRPr>
            </a:lvl1pPr>
          </a:lstStyle>
          <a:p>
            <a:r>
              <a:rPr lang="fa-IR" dirty="0"/>
              <a:t>عنوان بخش</a:t>
            </a:r>
          </a:p>
        </p:txBody>
      </p:sp>
      <p:sp>
        <p:nvSpPr>
          <p:cNvPr id="16" name="Teardrop 15"/>
          <p:cNvSpPr/>
          <p:nvPr userDrawn="1"/>
        </p:nvSpPr>
        <p:spPr>
          <a:xfrm rot="13749518">
            <a:off x="5139389" y="3488538"/>
            <a:ext cx="612000" cy="612000"/>
          </a:xfrm>
          <a:prstGeom prst="teardrop">
            <a:avLst>
              <a:gd name="adj" fmla="val 102355"/>
            </a:avLst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87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39E0F2A-7B00-4645-8A8B-5D902B8F115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0" y="0"/>
            <a:ext cx="7021306" cy="6858000"/>
          </a:xfrm>
          <a:custGeom>
            <a:avLst/>
            <a:gdLst>
              <a:gd name="connsiteX0" fmla="*/ 2283008 w 7021306"/>
              <a:gd name="connsiteY0" fmla="*/ 0 h 6858000"/>
              <a:gd name="connsiteX1" fmla="*/ 5578147 w 7021306"/>
              <a:gd name="connsiteY1" fmla="*/ 0 h 6858000"/>
              <a:gd name="connsiteX2" fmla="*/ 5677141 w 7021306"/>
              <a:gd name="connsiteY2" fmla="*/ 133194 h 6858000"/>
              <a:gd name="connsiteX3" fmla="*/ 6761257 w 7021306"/>
              <a:gd name="connsiteY3" fmla="*/ 2432079 h 6858000"/>
              <a:gd name="connsiteX4" fmla="*/ 6630392 w 7021306"/>
              <a:gd name="connsiteY4" fmla="*/ 6734299 h 6858000"/>
              <a:gd name="connsiteX5" fmla="*/ 6584892 w 7021306"/>
              <a:gd name="connsiteY5" fmla="*/ 6858000 h 6858000"/>
              <a:gd name="connsiteX6" fmla="*/ 4113238 w 7021306"/>
              <a:gd name="connsiteY6" fmla="*/ 6858000 h 6858000"/>
              <a:gd name="connsiteX7" fmla="*/ 4196319 w 7021306"/>
              <a:gd name="connsiteY7" fmla="*/ 6706660 h 6858000"/>
              <a:gd name="connsiteX8" fmla="*/ 4584301 w 7021306"/>
              <a:gd name="connsiteY8" fmla="*/ 3027147 h 6858000"/>
              <a:gd name="connsiteX9" fmla="*/ 2378541 w 7021306"/>
              <a:gd name="connsiteY9" fmla="*/ 56629 h 6858000"/>
              <a:gd name="connsiteX10" fmla="*/ 0 w 7021306"/>
              <a:gd name="connsiteY10" fmla="*/ 0 h 6858000"/>
              <a:gd name="connsiteX11" fmla="*/ 1808722 w 7021306"/>
              <a:gd name="connsiteY11" fmla="*/ 0 h 6858000"/>
              <a:gd name="connsiteX12" fmla="*/ 1938123 w 7021306"/>
              <a:gd name="connsiteY12" fmla="*/ 67739 h 6858000"/>
              <a:gd name="connsiteX13" fmla="*/ 3811932 w 7021306"/>
              <a:gd name="connsiteY13" fmla="*/ 6797506 h 6858000"/>
              <a:gd name="connsiteX14" fmla="*/ 3775742 w 7021306"/>
              <a:gd name="connsiteY14" fmla="*/ 6858000 h 6858000"/>
              <a:gd name="connsiteX15" fmla="*/ 0 w 7021306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021306" h="6858000">
                <a:moveTo>
                  <a:pt x="2283008" y="0"/>
                </a:moveTo>
                <a:lnTo>
                  <a:pt x="5578147" y="0"/>
                </a:lnTo>
                <a:lnTo>
                  <a:pt x="5677141" y="133194"/>
                </a:lnTo>
                <a:cubicBezTo>
                  <a:pt x="6164665" y="824085"/>
                  <a:pt x="6533943" y="1600487"/>
                  <a:pt x="6761257" y="2432079"/>
                </a:cubicBezTo>
                <a:cubicBezTo>
                  <a:pt x="7150940" y="3857666"/>
                  <a:pt x="7098929" y="5355837"/>
                  <a:pt x="6630392" y="6734299"/>
                </a:cubicBezTo>
                <a:lnTo>
                  <a:pt x="6584892" y="6858000"/>
                </a:lnTo>
                <a:lnTo>
                  <a:pt x="4113238" y="6858000"/>
                </a:lnTo>
                <a:lnTo>
                  <a:pt x="4196319" y="6706660"/>
                </a:lnTo>
                <a:cubicBezTo>
                  <a:pt x="4781116" y="5575056"/>
                  <a:pt x="4921795" y="4261812"/>
                  <a:pt x="4584301" y="3027147"/>
                </a:cubicBezTo>
                <a:cubicBezTo>
                  <a:pt x="4246807" y="1792482"/>
                  <a:pt x="3457656" y="733405"/>
                  <a:pt x="2378541" y="56629"/>
                </a:cubicBezTo>
                <a:close/>
                <a:moveTo>
                  <a:pt x="0" y="0"/>
                </a:moveTo>
                <a:lnTo>
                  <a:pt x="1808722" y="0"/>
                </a:lnTo>
                <a:lnTo>
                  <a:pt x="1938123" y="67739"/>
                </a:lnTo>
                <a:cubicBezTo>
                  <a:pt x="4313935" y="1408675"/>
                  <a:pt x="5152868" y="4421694"/>
                  <a:pt x="3811932" y="6797506"/>
                </a:cubicBezTo>
                <a:lnTo>
                  <a:pt x="37757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7021306" y="4476819"/>
            <a:ext cx="4837185" cy="1533837"/>
          </a:xfrm>
        </p:spPr>
        <p:txBody>
          <a:bodyPr anchor="ctr">
            <a:normAutofit/>
          </a:bodyPr>
          <a:lstStyle>
            <a:lvl1pPr marL="0" indent="0" algn="r" rtl="1">
              <a:lnSpc>
                <a:spcPct val="170000"/>
              </a:lnSpc>
              <a:buNone/>
              <a:defRPr sz="1800"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ian Sans" panose="01000500000000020002" pitchFamily="2" charset="-78"/>
                <a:cs typeface="Iranian Sans" panose="01000500000000020002" pitchFamily="2" charset="-78"/>
              </a:defRPr>
            </a:lvl1pPr>
          </a:lstStyle>
          <a:p>
            <a:pPr lvl="0"/>
            <a:r>
              <a:rPr lang="fa-IR" dirty="0"/>
              <a:t>عنوان بخش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492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125506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264" y="6384493"/>
            <a:ext cx="487218" cy="365125"/>
          </a:xfrm>
        </p:spPr>
        <p:txBody>
          <a:bodyPr/>
          <a:lstStyle>
            <a:lvl1pPr>
              <a:defRPr sz="1400" b="1">
                <a:solidFill>
                  <a:schemeClr val="bg1">
                    <a:lumMod val="65000"/>
                  </a:schemeClr>
                </a:solidFill>
                <a:cs typeface="B Shiraz" panose="00000400000000000000" pitchFamily="2" charset="-78"/>
              </a:defRPr>
            </a:lvl1pPr>
          </a:lstStyle>
          <a:p>
            <a:fld id="{C9172B45-9975-4070-BE8F-316D2215A3A5}" type="slidenum">
              <a:rPr lang="fa-IR" smtClean="0"/>
              <a:pPr/>
              <a:t>‹#›</a:t>
            </a:fld>
            <a:endParaRPr lang="fa-IR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647" y="5880847"/>
            <a:ext cx="752935" cy="784649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7484190" y="560995"/>
            <a:ext cx="4707810" cy="686373"/>
            <a:chOff x="7484190" y="560995"/>
            <a:chExt cx="4707810" cy="686373"/>
          </a:xfrm>
        </p:grpSpPr>
        <p:sp>
          <p:nvSpPr>
            <p:cNvPr id="17" name="Rectangle 16"/>
            <p:cNvSpPr/>
            <p:nvPr userDrawn="1"/>
          </p:nvSpPr>
          <p:spPr>
            <a:xfrm>
              <a:off x="7840521" y="563368"/>
              <a:ext cx="4351479" cy="684000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ardrop 22"/>
            <p:cNvSpPr/>
            <p:nvPr userDrawn="1"/>
          </p:nvSpPr>
          <p:spPr>
            <a:xfrm rot="13411927">
              <a:off x="7484190" y="560995"/>
              <a:ext cx="684000" cy="684000"/>
            </a:xfrm>
            <a:prstGeom prst="teardrop">
              <a:avLst>
                <a:gd name="adj" fmla="val 102355"/>
              </a:avLst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7978588" y="522140"/>
            <a:ext cx="3971365" cy="761711"/>
          </a:xfrm>
        </p:spPr>
        <p:txBody>
          <a:bodyPr>
            <a:noAutofit/>
          </a:bodyPr>
          <a:lstStyle>
            <a:lvl1pPr algn="r" rtl="1">
              <a:defRPr sz="3200" b="1" baseline="0">
                <a:solidFill>
                  <a:schemeClr val="bg1"/>
                </a:solidFill>
                <a:cs typeface="B Tabassom" panose="00000400000000000000" pitchFamily="2" charset="-78"/>
              </a:defRPr>
            </a:lvl1pPr>
          </a:lstStyle>
          <a:p>
            <a:r>
              <a:rPr lang="fa-IR" dirty="0"/>
              <a:t>عنوان اصلی اسلاید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7947728" y="6384493"/>
            <a:ext cx="3269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200" b="1" spc="-15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ian Sans" panose="01000500000000020002" pitchFamily="2" charset="-78"/>
                <a:cs typeface="Iranian Sans" panose="01000500000000020002" pitchFamily="2" charset="-78"/>
              </a:rPr>
              <a:t>فرآیند اعطای پژوهانه در مراکز نوآوری دانشگاهی</a:t>
            </a:r>
            <a:endParaRPr lang="en-US" sz="1200" b="1" spc="-15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ian Sans" panose="01000500000000020002" pitchFamily="2" charset="-78"/>
              <a:cs typeface="Iranian Sans" panose="01000500000000020002" pitchFamily="2" charset="-78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01713" y="709176"/>
            <a:ext cx="4670425" cy="574675"/>
          </a:xfrm>
        </p:spPr>
        <p:txBody>
          <a:bodyPr>
            <a:normAutofit/>
          </a:bodyPr>
          <a:lstStyle>
            <a:lvl1pPr marL="0" indent="0" algn="r" rtl="1">
              <a:spcBef>
                <a:spcPts val="0"/>
              </a:spcBef>
              <a:buNone/>
              <a:defRPr sz="2000" b="1" baseline="0">
                <a:solidFill>
                  <a:schemeClr val="accent3">
                    <a:lumMod val="75000"/>
                  </a:schemeClr>
                </a:solidFill>
                <a:latin typeface="Iranian Sans" panose="01000500000000020002" pitchFamily="2" charset="-78"/>
                <a:cs typeface="Iranian Sans" panose="01000500000000020002" pitchFamily="2" charset="-78"/>
              </a:defRPr>
            </a:lvl1pPr>
          </a:lstStyle>
          <a:p>
            <a:pPr lvl="0"/>
            <a:r>
              <a:rPr lang="fa-IR" dirty="0"/>
              <a:t>عنوان فرعی اسلاید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535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49363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647" y="5784301"/>
            <a:ext cx="752935" cy="88119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498540" y="6384493"/>
            <a:ext cx="2749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200" b="1" spc="-15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ian Sans" panose="01000500000000020002" pitchFamily="2" charset="-78"/>
                <a:cs typeface="Iranian Sans" panose="01000500000000020002" pitchFamily="2" charset="-78"/>
              </a:rPr>
              <a:t>مراکز نوآوری دانشگاهی</a:t>
            </a:r>
            <a:endParaRPr lang="en-US" sz="1200" b="1" spc="-15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ian Sans" panose="01000500000000020002" pitchFamily="2" charset="-78"/>
              <a:cs typeface="Iranian Sans" panose="01000500000000020002" pitchFamily="2" charset="-78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264" y="6384493"/>
            <a:ext cx="487218" cy="365125"/>
          </a:xfrm>
        </p:spPr>
        <p:txBody>
          <a:bodyPr/>
          <a:lstStyle>
            <a:lvl1pPr>
              <a:defRPr sz="1400" b="1">
                <a:solidFill>
                  <a:schemeClr val="bg1">
                    <a:lumMod val="65000"/>
                  </a:schemeClr>
                </a:solidFill>
                <a:cs typeface="B Shiraz" panose="00000400000000000000" pitchFamily="2" charset="-78"/>
              </a:defRPr>
            </a:lvl1pPr>
          </a:lstStyle>
          <a:p>
            <a:fld id="{C9172B45-9975-4070-BE8F-316D2215A3A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69504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42637" y="0"/>
            <a:ext cx="6849363" cy="68580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799295" y="592418"/>
            <a:ext cx="3594754" cy="868363"/>
          </a:xfrm>
        </p:spPr>
        <p:txBody>
          <a:bodyPr>
            <a:normAutofit/>
          </a:bodyPr>
          <a:lstStyle>
            <a:lvl1pPr marL="0" indent="0" algn="r" rtl="1">
              <a:spcBef>
                <a:spcPts val="0"/>
              </a:spcBef>
              <a:buNone/>
              <a:defRPr sz="3200" b="1">
                <a:latin typeface="Iranian Sans" panose="01000500000000020002" pitchFamily="2" charset="-78"/>
                <a:cs typeface="B Tabassom" panose="00000400000000000000" pitchFamily="2" charset="-78"/>
              </a:defRPr>
            </a:lvl1pPr>
          </a:lstStyle>
          <a:p>
            <a:pPr lvl="0"/>
            <a:r>
              <a:rPr lang="fa-IR" dirty="0"/>
              <a:t>عنوان اصلی اسلاید</a:t>
            </a:r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 userDrawn="1"/>
        </p:nvSpPr>
        <p:spPr>
          <a:xfrm>
            <a:off x="105264" y="6384493"/>
            <a:ext cx="487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a-IR"/>
            </a:defPPr>
            <a:lvl1pPr marL="0" algn="l" defTabSz="914400" rtl="0" eaLnBrk="1" latinLnBrk="0" hangingPunct="1">
              <a:defRPr sz="1400" b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B Shiraz" panose="00000400000000000000" pitchFamily="2" charset="-7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172B45-9975-4070-BE8F-316D2215A3A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5923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ardrop 12"/>
          <p:cNvSpPr/>
          <p:nvPr userDrawn="1"/>
        </p:nvSpPr>
        <p:spPr>
          <a:xfrm rot="2695655">
            <a:off x="2622141" y="1047527"/>
            <a:ext cx="720000" cy="720000"/>
          </a:xfrm>
          <a:prstGeom prst="teardrop">
            <a:avLst>
              <a:gd name="adj" fmla="val 102355"/>
            </a:avLst>
          </a:prstGeom>
          <a:solidFill>
            <a:srgbClr val="2D3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11560" y="1047528"/>
            <a:ext cx="3012211" cy="720000"/>
          </a:xfrm>
          <a:prstGeom prst="rect">
            <a:avLst/>
          </a:prstGeom>
          <a:solidFill>
            <a:srgbClr val="2D3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560" y="1047528"/>
            <a:ext cx="2789414" cy="761711"/>
          </a:xfrm>
        </p:spPr>
        <p:txBody>
          <a:bodyPr>
            <a:noAutofit/>
          </a:bodyPr>
          <a:lstStyle>
            <a:lvl1pPr algn="ctr" rtl="1">
              <a:defRPr sz="3200" b="1">
                <a:solidFill>
                  <a:schemeClr val="bg1"/>
                </a:solidFill>
                <a:cs typeface="B Tabassom" panose="00000400000000000000" pitchFamily="2" charset="-78"/>
              </a:defRPr>
            </a:lvl1pPr>
          </a:lstStyle>
          <a:p>
            <a:r>
              <a:rPr lang="fa-IR" dirty="0"/>
              <a:t>عنوان اصلی اسلاید</a:t>
            </a: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6484216" y="727580"/>
            <a:ext cx="1954352" cy="7617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B Tabassom" panose="00000400000000000000" pitchFamily="2" charset="-78"/>
              </a:defRPr>
            </a:lvl1pPr>
          </a:lstStyle>
          <a:p>
            <a:r>
              <a:rPr lang="en-US"/>
              <a:t>Click here</a:t>
            </a:r>
            <a:endParaRPr lang="fa-I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580908" y="1043535"/>
            <a:ext cx="5046210" cy="683649"/>
          </a:xfrm>
        </p:spPr>
        <p:txBody>
          <a:bodyPr anchor="ctr">
            <a:normAutofit/>
          </a:bodyPr>
          <a:lstStyle>
            <a:lvl1pPr marL="0" indent="0" algn="l" rtl="1">
              <a:buNone/>
              <a:defRPr sz="2000" b="1" baseline="0">
                <a:latin typeface="Iranian Sans" panose="01000500000000020002" pitchFamily="2" charset="-78"/>
                <a:cs typeface="Iranian Sans" panose="01000500000000020002" pitchFamily="2" charset="-78"/>
              </a:defRPr>
            </a:lvl1pPr>
          </a:lstStyle>
          <a:p>
            <a:pPr lvl="0"/>
            <a:r>
              <a:rPr lang="fa-IR" dirty="0"/>
              <a:t>عنوان فرعی</a:t>
            </a:r>
            <a:endParaRPr lang="en-US" dirty="0"/>
          </a:p>
        </p:txBody>
      </p:sp>
      <p:sp>
        <p:nvSpPr>
          <p:cNvPr id="39" name="Picture Placeholder 83"/>
          <p:cNvSpPr>
            <a:spLocks noGrp="1"/>
          </p:cNvSpPr>
          <p:nvPr>
            <p:ph type="pic" sz="quarter" idx="24"/>
          </p:nvPr>
        </p:nvSpPr>
        <p:spPr>
          <a:xfrm>
            <a:off x="8397333" y="1924482"/>
            <a:ext cx="3319538" cy="2090408"/>
          </a:xfrm>
          <a:prstGeom prst="roundRect">
            <a:avLst>
              <a:gd name="adj" fmla="val 12122"/>
            </a:avLst>
          </a:prstGeom>
        </p:spPr>
      </p:sp>
      <p:sp>
        <p:nvSpPr>
          <p:cNvPr id="40" name="Picture Placeholder 83"/>
          <p:cNvSpPr>
            <a:spLocks noGrp="1"/>
          </p:cNvSpPr>
          <p:nvPr>
            <p:ph type="pic" sz="quarter" idx="25"/>
          </p:nvPr>
        </p:nvSpPr>
        <p:spPr>
          <a:xfrm>
            <a:off x="8397333" y="4267200"/>
            <a:ext cx="3319538" cy="2253810"/>
          </a:xfrm>
          <a:prstGeom prst="roundRect">
            <a:avLst>
              <a:gd name="adj" fmla="val 14530"/>
            </a:avLst>
          </a:prstGeom>
        </p:spPr>
      </p:sp>
      <p:sp>
        <p:nvSpPr>
          <p:cNvPr id="2" name="Rounded Rectangle 1"/>
          <p:cNvSpPr/>
          <p:nvPr userDrawn="1"/>
        </p:nvSpPr>
        <p:spPr>
          <a:xfrm>
            <a:off x="304800" y="1809239"/>
            <a:ext cx="7900988" cy="4270127"/>
          </a:xfrm>
          <a:prstGeom prst="roundRect">
            <a:avLst>
              <a:gd name="adj" fmla="val 4700"/>
            </a:avLst>
          </a:prstGeom>
          <a:noFill/>
          <a:ln w="190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 userDrawn="1"/>
        </p:nvSpPr>
        <p:spPr>
          <a:xfrm>
            <a:off x="304800" y="6158752"/>
            <a:ext cx="7900988" cy="626233"/>
          </a:xfrm>
          <a:prstGeom prst="roundRect">
            <a:avLst>
              <a:gd name="adj" fmla="val 27485"/>
            </a:avLst>
          </a:prstGeom>
          <a:solidFill>
            <a:srgbClr val="2D3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 userDrawn="1"/>
        </p:nvSpPr>
        <p:spPr>
          <a:xfrm>
            <a:off x="8256494" y="1809238"/>
            <a:ext cx="3585882" cy="4975747"/>
          </a:xfrm>
          <a:prstGeom prst="roundRect">
            <a:avLst>
              <a:gd name="adj" fmla="val 5700"/>
            </a:avLst>
          </a:prstGeom>
          <a:noFill/>
          <a:ln w="190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41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8498540" y="6384493"/>
            <a:ext cx="2749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200" b="1" spc="-15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ian Sans" panose="01000500000000020002" pitchFamily="2" charset="-78"/>
                <a:cs typeface="Iranian Sans" panose="01000500000000020002" pitchFamily="2" charset="-78"/>
              </a:rPr>
              <a:t>عنوان</a:t>
            </a:r>
            <a:r>
              <a:rPr lang="fa-IR" sz="1200" b="1" spc="-150" baseline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ian Sans" panose="01000500000000020002" pitchFamily="2" charset="-78"/>
                <a:cs typeface="Iranian Sans" panose="01000500000000020002" pitchFamily="2" charset="-78"/>
              </a:rPr>
              <a:t> اصلی گزارش</a:t>
            </a:r>
            <a:endParaRPr lang="en-US" sz="1200" b="1" spc="-15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ian Sans" panose="01000500000000020002" pitchFamily="2" charset="-78"/>
              <a:cs typeface="Iranian Sans" panose="01000500000000020002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264" y="6384493"/>
            <a:ext cx="487218" cy="365125"/>
          </a:xfrm>
        </p:spPr>
        <p:txBody>
          <a:bodyPr/>
          <a:lstStyle>
            <a:lvl1pPr>
              <a:defRPr sz="1400" b="1">
                <a:solidFill>
                  <a:schemeClr val="bg1">
                    <a:lumMod val="65000"/>
                  </a:schemeClr>
                </a:solidFill>
                <a:cs typeface="B Shiraz" panose="00000400000000000000" pitchFamily="2" charset="-78"/>
              </a:defRPr>
            </a:lvl1pPr>
          </a:lstStyle>
          <a:p>
            <a:fld id="{C9172B45-9975-4070-BE8F-316D2215A3A5}" type="slidenum">
              <a:rPr lang="fa-IR" smtClean="0"/>
              <a:pPr/>
              <a:t>‹#›</a:t>
            </a:fld>
            <a:endParaRPr lang="fa-I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647" y="5880847"/>
            <a:ext cx="752935" cy="78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91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D012822-4416-4F80-A10A-43EECCA89C04}"/>
              </a:ext>
            </a:extLst>
          </p:cNvPr>
          <p:cNvSpPr/>
          <p:nvPr userDrawn="1"/>
        </p:nvSpPr>
        <p:spPr>
          <a:xfrm>
            <a:off x="-92597" y="-173620"/>
            <a:ext cx="12408059" cy="486489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2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2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rgbClr val="41BFBE"/>
          </a:solidFill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2B92CFF-A727-4E94-A1E2-1FF95FB24D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28738" y="3457728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7150">
            <a:solidFill>
              <a:schemeClr val="accent5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75EE72-42AA-4A0B-A52A-4E7784D1C6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674526" y="3442630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7150">
            <a:solidFill>
              <a:schemeClr val="accent5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DBFC563-895A-4F00-B84C-20208759705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353774" y="2611172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7150">
            <a:solidFill>
              <a:schemeClr val="accent5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C2B92CFF-A727-4E94-A1E2-1FF95FB24DA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90512" y="2768776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7150">
            <a:solidFill>
              <a:schemeClr val="accent5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293469" y="2230316"/>
            <a:ext cx="5213924" cy="761711"/>
          </a:xfrm>
        </p:spPr>
        <p:txBody>
          <a:bodyPr>
            <a:noAutofit/>
          </a:bodyPr>
          <a:lstStyle>
            <a:lvl1pPr algn="ctr" rtl="1">
              <a:defRPr sz="3600" b="1">
                <a:solidFill>
                  <a:schemeClr val="bg1"/>
                </a:solidFill>
                <a:cs typeface="B Tabassom" panose="00000400000000000000" pitchFamily="2" charset="-78"/>
              </a:defRPr>
            </a:lvl1pPr>
          </a:lstStyle>
          <a:p>
            <a:r>
              <a:rPr lang="fa-IR" dirty="0"/>
              <a:t>عنوان اصلی اسلاید</a:t>
            </a:r>
          </a:p>
        </p:txBody>
      </p:sp>
    </p:spTree>
    <p:extLst>
      <p:ext uri="{BB962C8B-B14F-4D97-AF65-F5344CB8AC3E}">
        <p14:creationId xmlns:p14="http://schemas.microsoft.com/office/powerpoint/2010/main" val="570864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72B45-9975-4070-BE8F-316D2215A3A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0604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5" r:id="rId2"/>
    <p:sldLayoutId id="2147483669" r:id="rId3"/>
    <p:sldLayoutId id="2147483654" r:id="rId4"/>
    <p:sldLayoutId id="2147483697" r:id="rId5"/>
    <p:sldLayoutId id="2147483685" r:id="rId6"/>
    <p:sldLayoutId id="2147483673" r:id="rId7"/>
    <p:sldLayoutId id="2147483655" r:id="rId8"/>
    <p:sldLayoutId id="2147483672" r:id="rId9"/>
    <p:sldLayoutId id="2147483671" r:id="rId10"/>
    <p:sldLayoutId id="2147483688" r:id="rId11"/>
    <p:sldLayoutId id="2147483659" r:id="rId12"/>
    <p:sldLayoutId id="2147483698" r:id="rId13"/>
    <p:sldLayoutId id="2147483699" r:id="rId14"/>
    <p:sldLayoutId id="2147483700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ADB812-58BC-4E13-9457-91A92F998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2B45-9975-4070-BE8F-316D2215A3A5}" type="slidenum">
              <a:rPr lang="fa-IR" smtClean="0"/>
              <a:pPr/>
              <a:t>1</a:t>
            </a:fld>
            <a:endParaRPr lang="fa-IR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BFE087-2309-4F7A-A40E-B7678DF01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0924" y="619125"/>
            <a:ext cx="4791075" cy="664726"/>
          </a:xfrm>
        </p:spPr>
        <p:txBody>
          <a:bodyPr/>
          <a:lstStyle/>
          <a:p>
            <a:r>
              <a:rPr lang="fa-IR" sz="2400" dirty="0">
                <a:cs typeface="B Nazanin" panose="00000400000000000000" pitchFamily="2" charset="-78"/>
              </a:rPr>
              <a:t>نحوه تخصیص اعتبار به پایان‌نامه‌های کارشناسی ارشد و رساله‌ها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A372F64-5458-4065-A3D3-E7B1127055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7515412"/>
              </p:ext>
            </p:extLst>
          </p:nvPr>
        </p:nvGraphicFramePr>
        <p:xfrm>
          <a:off x="462386" y="1283851"/>
          <a:ext cx="6052714" cy="4985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2E61101-6769-438C-A0E1-6160E992B07B}"/>
              </a:ext>
            </a:extLst>
          </p:cNvPr>
          <p:cNvSpPr txBox="1"/>
          <p:nvPr/>
        </p:nvSpPr>
        <p:spPr>
          <a:xfrm>
            <a:off x="6683023" y="1640102"/>
            <a:ext cx="5508978" cy="2858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rtl="1" latinLnBrk="1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fa-IR" sz="2400" dirty="0">
                <a:solidFill>
                  <a:prstClr val="black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پروژه های کارشناسی تا سقف 100میلیون ریال            در صورت تایید کمیته عالی می تواند مشمول اعتبار    حمایتی شود.</a:t>
            </a:r>
          </a:p>
          <a:p>
            <a:pPr marL="285750" indent="-285750" algn="just" rtl="1" latinLnBrk="1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fa-IR" sz="2400" dirty="0">
                <a:solidFill>
                  <a:prstClr val="black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چنانچه دانشجو در مقاطع تحصیلی قبلی خود، در قالب همین آیین‌نامه‎ مورد حمایت قرار گرفته باشد، به ازای   هر مقطع، میزان حمایت از طرح تا 30 درصد قابل         افزایش خواهد بود.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03773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3C25F7-2E16-4470-AA79-C53F2E8D75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58200" y="222465"/>
            <a:ext cx="3366686" cy="1377735"/>
          </a:xfrm>
        </p:spPr>
        <p:txBody>
          <a:bodyPr>
            <a:normAutofit/>
          </a:bodyPr>
          <a:lstStyle/>
          <a:p>
            <a:pPr algn="ctr"/>
            <a:r>
              <a:rPr lang="fa-IR" sz="2000" dirty="0">
                <a:solidFill>
                  <a:srgbClr val="009999"/>
                </a:solidFill>
                <a:cs typeface="B Nazanin" panose="00000400000000000000" pitchFamily="2" charset="-78"/>
              </a:rPr>
              <a:t>راهنمای ثبت نام د ر</a:t>
            </a:r>
          </a:p>
          <a:p>
            <a:pPr algn="ctr"/>
            <a:r>
              <a:rPr lang="fa-IR" sz="2000" dirty="0">
                <a:solidFill>
                  <a:srgbClr val="009999"/>
                </a:solidFill>
                <a:cs typeface="B Nazanin" panose="00000400000000000000" pitchFamily="2" charset="-78"/>
              </a:rPr>
              <a:t>سامانه پژوها ن</a:t>
            </a:r>
          </a:p>
          <a:p>
            <a:pPr algn="ctr"/>
            <a:r>
              <a:rPr lang="fa-IR" sz="2000" dirty="0">
                <a:solidFill>
                  <a:srgbClr val="009999"/>
                </a:solidFill>
                <a:cs typeface="B Nazanin" panose="00000400000000000000" pitchFamily="2" charset="-78"/>
              </a:rPr>
              <a:t>فولاد مبارکه اصفها ن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1503651"/>
            <a:ext cx="9124950" cy="5076825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7A4A5B5-DED0-479F-9C50-3D2E311E6E79}"/>
              </a:ext>
            </a:extLst>
          </p:cNvPr>
          <p:cNvSpPr txBox="1">
            <a:spLocks/>
          </p:cNvSpPr>
          <p:nvPr/>
        </p:nvSpPr>
        <p:spPr>
          <a:xfrm>
            <a:off x="11685562" y="6280700"/>
            <a:ext cx="487218" cy="365125"/>
          </a:xfrm>
          <a:prstGeom prst="rect">
            <a:avLst/>
          </a:prstGeom>
        </p:spPr>
        <p:txBody>
          <a:bodyPr/>
          <a:lstStyle>
            <a:defPPr>
              <a:defRPr lang="fa-I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18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979809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3C25F7-2E16-4470-AA79-C53F2E8D75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34944" y="222465"/>
            <a:ext cx="2389941" cy="1377735"/>
          </a:xfrm>
        </p:spPr>
        <p:txBody>
          <a:bodyPr>
            <a:normAutofit/>
          </a:bodyPr>
          <a:lstStyle/>
          <a:p>
            <a:pPr algn="ctr"/>
            <a:r>
              <a:rPr lang="fa-IR" sz="2000" dirty="0">
                <a:solidFill>
                  <a:srgbClr val="009999"/>
                </a:solidFill>
                <a:cs typeface="B Nazanin" panose="00000400000000000000" pitchFamily="2" charset="-78"/>
              </a:rPr>
              <a:t>راهنمای ثبت نام د ر</a:t>
            </a:r>
          </a:p>
          <a:p>
            <a:pPr algn="ctr"/>
            <a:r>
              <a:rPr lang="fa-IR" sz="2000" dirty="0">
                <a:solidFill>
                  <a:srgbClr val="009999"/>
                </a:solidFill>
                <a:cs typeface="B Nazanin" panose="00000400000000000000" pitchFamily="2" charset="-78"/>
              </a:rPr>
              <a:t>سامانه پژوها ن</a:t>
            </a:r>
          </a:p>
          <a:p>
            <a:pPr algn="ctr"/>
            <a:r>
              <a:rPr lang="fa-IR" sz="2000" dirty="0">
                <a:solidFill>
                  <a:srgbClr val="009999"/>
                </a:solidFill>
                <a:cs typeface="B Nazanin" panose="00000400000000000000" pitchFamily="2" charset="-78"/>
              </a:rPr>
              <a:t>فولاد مبارکه اصفها ن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78" y="765860"/>
            <a:ext cx="9267825" cy="5572125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7A4A5B5-DED0-479F-9C50-3D2E311E6E79}"/>
              </a:ext>
            </a:extLst>
          </p:cNvPr>
          <p:cNvSpPr txBox="1">
            <a:spLocks/>
          </p:cNvSpPr>
          <p:nvPr/>
        </p:nvSpPr>
        <p:spPr>
          <a:xfrm>
            <a:off x="11685562" y="6280700"/>
            <a:ext cx="487218" cy="365125"/>
          </a:xfrm>
          <a:prstGeom prst="rect">
            <a:avLst/>
          </a:prstGeom>
        </p:spPr>
        <p:txBody>
          <a:bodyPr/>
          <a:lstStyle>
            <a:defPPr>
              <a:defRPr lang="fa-I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19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015188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3C25F7-2E16-4470-AA79-C53F2E8D75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34944" y="222465"/>
            <a:ext cx="2389941" cy="1377735"/>
          </a:xfrm>
        </p:spPr>
        <p:txBody>
          <a:bodyPr>
            <a:normAutofit/>
          </a:bodyPr>
          <a:lstStyle/>
          <a:p>
            <a:pPr algn="ctr"/>
            <a:r>
              <a:rPr lang="fa-IR" sz="2000" dirty="0">
                <a:solidFill>
                  <a:srgbClr val="009999"/>
                </a:solidFill>
                <a:cs typeface="B Nazanin" panose="00000400000000000000" pitchFamily="2" charset="-78"/>
              </a:rPr>
              <a:t>راهنمای ثبت نام د ر</a:t>
            </a:r>
          </a:p>
          <a:p>
            <a:pPr algn="ctr"/>
            <a:r>
              <a:rPr lang="fa-IR" sz="2000" dirty="0">
                <a:solidFill>
                  <a:srgbClr val="009999"/>
                </a:solidFill>
                <a:cs typeface="B Nazanin" panose="00000400000000000000" pitchFamily="2" charset="-78"/>
              </a:rPr>
              <a:t>سامانه پژوها ن</a:t>
            </a:r>
          </a:p>
          <a:p>
            <a:pPr algn="ctr"/>
            <a:r>
              <a:rPr lang="fa-IR" sz="2000" dirty="0">
                <a:solidFill>
                  <a:srgbClr val="009999"/>
                </a:solidFill>
                <a:cs typeface="B Nazanin" panose="00000400000000000000" pitchFamily="2" charset="-78"/>
              </a:rPr>
              <a:t>فولاد مبارکه اصفها ن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7A4A5B5-DED0-479F-9C50-3D2E311E6E79}"/>
              </a:ext>
            </a:extLst>
          </p:cNvPr>
          <p:cNvSpPr txBox="1">
            <a:spLocks/>
          </p:cNvSpPr>
          <p:nvPr/>
        </p:nvSpPr>
        <p:spPr>
          <a:xfrm>
            <a:off x="11685562" y="6280700"/>
            <a:ext cx="487218" cy="365125"/>
          </a:xfrm>
          <a:prstGeom prst="rect">
            <a:avLst/>
          </a:prstGeom>
        </p:spPr>
        <p:txBody>
          <a:bodyPr/>
          <a:lstStyle>
            <a:defPPr>
              <a:defRPr lang="fa-I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19" y="708575"/>
            <a:ext cx="9344025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06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3C25F7-2E16-4470-AA79-C53F2E8D75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34944" y="222465"/>
            <a:ext cx="2389941" cy="1377735"/>
          </a:xfrm>
        </p:spPr>
        <p:txBody>
          <a:bodyPr>
            <a:normAutofit/>
          </a:bodyPr>
          <a:lstStyle/>
          <a:p>
            <a:pPr algn="ctr"/>
            <a:r>
              <a:rPr lang="fa-IR" sz="2000" dirty="0">
                <a:solidFill>
                  <a:srgbClr val="009999"/>
                </a:solidFill>
                <a:cs typeface="B Nazanin" panose="00000400000000000000" pitchFamily="2" charset="-78"/>
              </a:rPr>
              <a:t>راهنمای ثبت نام د ر</a:t>
            </a:r>
          </a:p>
          <a:p>
            <a:pPr algn="ctr"/>
            <a:r>
              <a:rPr lang="fa-IR" sz="2000" dirty="0">
                <a:solidFill>
                  <a:srgbClr val="009999"/>
                </a:solidFill>
                <a:cs typeface="B Nazanin" panose="00000400000000000000" pitchFamily="2" charset="-78"/>
              </a:rPr>
              <a:t>سامانه پژوها ن</a:t>
            </a:r>
          </a:p>
          <a:p>
            <a:pPr algn="ctr"/>
            <a:r>
              <a:rPr lang="fa-IR" sz="2000" dirty="0">
                <a:solidFill>
                  <a:srgbClr val="009999"/>
                </a:solidFill>
                <a:cs typeface="B Nazanin" panose="00000400000000000000" pitchFamily="2" charset="-78"/>
              </a:rPr>
              <a:t>فولاد مبارکه اصفها ن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7A4A5B5-DED0-479F-9C50-3D2E311E6E79}"/>
              </a:ext>
            </a:extLst>
          </p:cNvPr>
          <p:cNvSpPr txBox="1">
            <a:spLocks/>
          </p:cNvSpPr>
          <p:nvPr/>
        </p:nvSpPr>
        <p:spPr>
          <a:xfrm>
            <a:off x="11685562" y="6280700"/>
            <a:ext cx="487218" cy="365125"/>
          </a:xfrm>
          <a:prstGeom prst="rect">
            <a:avLst/>
          </a:prstGeom>
        </p:spPr>
        <p:txBody>
          <a:bodyPr/>
          <a:lstStyle>
            <a:defPPr>
              <a:defRPr lang="fa-I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21</a:t>
            </a:r>
            <a:endParaRPr lang="fa-I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612" y="1995487"/>
            <a:ext cx="924877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74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3C25F7-2E16-4470-AA79-C53F2E8D75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04808" y="596538"/>
            <a:ext cx="4291477" cy="3923850"/>
          </a:xfrm>
        </p:spPr>
        <p:txBody>
          <a:bodyPr>
            <a:normAutofit/>
          </a:bodyPr>
          <a:lstStyle/>
          <a:p>
            <a:pPr algn="ctr"/>
            <a:r>
              <a:rPr lang="fa-IR" sz="4400" dirty="0">
                <a:solidFill>
                  <a:srgbClr val="009999"/>
                </a:solidFill>
                <a:cs typeface="B Nazanin" panose="00000400000000000000" pitchFamily="2" charset="-78"/>
              </a:rPr>
              <a:t>راهنمای ثبت پروپوزال د ر</a:t>
            </a:r>
          </a:p>
          <a:p>
            <a:pPr algn="ctr"/>
            <a:r>
              <a:rPr lang="fa-IR" sz="4400" dirty="0">
                <a:solidFill>
                  <a:srgbClr val="009999"/>
                </a:solidFill>
                <a:cs typeface="B Nazanin" panose="00000400000000000000" pitchFamily="2" charset="-78"/>
              </a:rPr>
              <a:t>سامانه پژوها ن</a:t>
            </a:r>
          </a:p>
          <a:p>
            <a:pPr algn="ctr"/>
            <a:r>
              <a:rPr lang="fa-IR" sz="4400" dirty="0">
                <a:solidFill>
                  <a:srgbClr val="009999"/>
                </a:solidFill>
                <a:cs typeface="B Nazanin" panose="00000400000000000000" pitchFamily="2" charset="-78"/>
              </a:rPr>
              <a:t>فولاد مبارکه اصفها ن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7A4A5B5-DED0-479F-9C50-3D2E311E6E79}"/>
              </a:ext>
            </a:extLst>
          </p:cNvPr>
          <p:cNvSpPr txBox="1">
            <a:spLocks/>
          </p:cNvSpPr>
          <p:nvPr/>
        </p:nvSpPr>
        <p:spPr>
          <a:xfrm>
            <a:off x="11685562" y="6280700"/>
            <a:ext cx="487218" cy="365125"/>
          </a:xfrm>
          <a:prstGeom prst="rect">
            <a:avLst/>
          </a:prstGeom>
        </p:spPr>
        <p:txBody>
          <a:bodyPr/>
          <a:lstStyle>
            <a:defPPr>
              <a:defRPr lang="fa-I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22</a:t>
            </a:r>
            <a:endParaRPr lang="fa-I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345" y="1458300"/>
            <a:ext cx="6045201" cy="27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6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3C25F7-2E16-4470-AA79-C53F2E8D75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73836" y="212074"/>
            <a:ext cx="3138085" cy="1440080"/>
          </a:xfrm>
        </p:spPr>
        <p:txBody>
          <a:bodyPr>
            <a:normAutofit/>
          </a:bodyPr>
          <a:lstStyle/>
          <a:p>
            <a:pPr algn="ctr"/>
            <a:r>
              <a:rPr lang="fa-IR" sz="2400" dirty="0">
                <a:solidFill>
                  <a:srgbClr val="009999"/>
                </a:solidFill>
                <a:cs typeface="B Nazanin" panose="00000400000000000000" pitchFamily="2" charset="-78"/>
              </a:rPr>
              <a:t>راهنمای ثبت پروپوزال د ر</a:t>
            </a:r>
          </a:p>
          <a:p>
            <a:pPr algn="ctr"/>
            <a:r>
              <a:rPr lang="fa-IR" sz="2400" dirty="0">
                <a:solidFill>
                  <a:srgbClr val="009999"/>
                </a:solidFill>
                <a:cs typeface="B Nazanin" panose="00000400000000000000" pitchFamily="2" charset="-78"/>
              </a:rPr>
              <a:t>سامانه پژوها ن</a:t>
            </a:r>
          </a:p>
          <a:p>
            <a:pPr algn="ctr"/>
            <a:r>
              <a:rPr lang="fa-IR" sz="2400" dirty="0">
                <a:solidFill>
                  <a:srgbClr val="009999"/>
                </a:solidFill>
                <a:cs typeface="B Nazanin" panose="00000400000000000000" pitchFamily="2" charset="-78"/>
              </a:rPr>
              <a:t>فولاد مبارکه اصفها ن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7A4A5B5-DED0-479F-9C50-3D2E311E6E79}"/>
              </a:ext>
            </a:extLst>
          </p:cNvPr>
          <p:cNvSpPr txBox="1">
            <a:spLocks/>
          </p:cNvSpPr>
          <p:nvPr/>
        </p:nvSpPr>
        <p:spPr>
          <a:xfrm>
            <a:off x="11685562" y="6280700"/>
            <a:ext cx="487218" cy="365125"/>
          </a:xfrm>
          <a:prstGeom prst="rect">
            <a:avLst/>
          </a:prstGeom>
        </p:spPr>
        <p:txBody>
          <a:bodyPr/>
          <a:lstStyle>
            <a:defPPr>
              <a:defRPr lang="fa-I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23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86" y="1118715"/>
            <a:ext cx="8630050" cy="552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60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3C25F7-2E16-4470-AA79-C53F2E8D75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73836" y="212074"/>
            <a:ext cx="3138085" cy="1440080"/>
          </a:xfrm>
        </p:spPr>
        <p:txBody>
          <a:bodyPr>
            <a:normAutofit/>
          </a:bodyPr>
          <a:lstStyle/>
          <a:p>
            <a:pPr algn="ctr"/>
            <a:r>
              <a:rPr lang="fa-IR" sz="2400" dirty="0">
                <a:solidFill>
                  <a:srgbClr val="009999"/>
                </a:solidFill>
                <a:cs typeface="B Nazanin" panose="00000400000000000000" pitchFamily="2" charset="-78"/>
              </a:rPr>
              <a:t>راهنمای ثبت پروپوزال د ر</a:t>
            </a:r>
          </a:p>
          <a:p>
            <a:pPr algn="ctr"/>
            <a:r>
              <a:rPr lang="fa-IR" sz="2400" dirty="0">
                <a:solidFill>
                  <a:srgbClr val="009999"/>
                </a:solidFill>
                <a:cs typeface="B Nazanin" panose="00000400000000000000" pitchFamily="2" charset="-78"/>
              </a:rPr>
              <a:t>سامانه پژوها ن</a:t>
            </a:r>
          </a:p>
          <a:p>
            <a:pPr algn="ctr"/>
            <a:r>
              <a:rPr lang="fa-IR" sz="2400" dirty="0">
                <a:solidFill>
                  <a:srgbClr val="009999"/>
                </a:solidFill>
                <a:cs typeface="B Nazanin" panose="00000400000000000000" pitchFamily="2" charset="-78"/>
              </a:rPr>
              <a:t>فولاد مبارکه اصفها ن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7A4A5B5-DED0-479F-9C50-3D2E311E6E79}"/>
              </a:ext>
            </a:extLst>
          </p:cNvPr>
          <p:cNvSpPr txBox="1">
            <a:spLocks/>
          </p:cNvSpPr>
          <p:nvPr/>
        </p:nvSpPr>
        <p:spPr>
          <a:xfrm>
            <a:off x="11685562" y="6280700"/>
            <a:ext cx="487218" cy="365125"/>
          </a:xfrm>
          <a:prstGeom prst="rect">
            <a:avLst/>
          </a:prstGeom>
        </p:spPr>
        <p:txBody>
          <a:bodyPr/>
          <a:lstStyle>
            <a:defPPr>
              <a:defRPr lang="fa-I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24</a:t>
            </a:r>
            <a:endParaRPr lang="fa-I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58" y="1652154"/>
            <a:ext cx="902017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44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3C25F7-2E16-4470-AA79-C53F2E8D75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73836" y="212074"/>
            <a:ext cx="3138085" cy="1440080"/>
          </a:xfrm>
        </p:spPr>
        <p:txBody>
          <a:bodyPr>
            <a:normAutofit/>
          </a:bodyPr>
          <a:lstStyle/>
          <a:p>
            <a:pPr algn="ctr"/>
            <a:r>
              <a:rPr lang="fa-IR" sz="2400" dirty="0">
                <a:solidFill>
                  <a:srgbClr val="009999"/>
                </a:solidFill>
                <a:cs typeface="B Nazanin" panose="00000400000000000000" pitchFamily="2" charset="-78"/>
              </a:rPr>
              <a:t>راهنمای ثبت پروپوزال د ر</a:t>
            </a:r>
          </a:p>
          <a:p>
            <a:pPr algn="ctr"/>
            <a:r>
              <a:rPr lang="fa-IR" sz="2400" dirty="0">
                <a:solidFill>
                  <a:srgbClr val="009999"/>
                </a:solidFill>
                <a:cs typeface="B Nazanin" panose="00000400000000000000" pitchFamily="2" charset="-78"/>
              </a:rPr>
              <a:t>سامانه پژوها ن</a:t>
            </a:r>
          </a:p>
          <a:p>
            <a:pPr algn="ctr"/>
            <a:r>
              <a:rPr lang="fa-IR" sz="2400" dirty="0">
                <a:solidFill>
                  <a:srgbClr val="009999"/>
                </a:solidFill>
                <a:cs typeface="B Nazanin" panose="00000400000000000000" pitchFamily="2" charset="-78"/>
              </a:rPr>
              <a:t>فولاد مبارکه اصفها ن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7A4A5B5-DED0-479F-9C50-3D2E311E6E79}"/>
              </a:ext>
            </a:extLst>
          </p:cNvPr>
          <p:cNvSpPr txBox="1">
            <a:spLocks/>
          </p:cNvSpPr>
          <p:nvPr/>
        </p:nvSpPr>
        <p:spPr>
          <a:xfrm>
            <a:off x="11685562" y="6280700"/>
            <a:ext cx="487218" cy="365125"/>
          </a:xfrm>
          <a:prstGeom prst="rect">
            <a:avLst/>
          </a:prstGeom>
        </p:spPr>
        <p:txBody>
          <a:bodyPr/>
          <a:lstStyle>
            <a:defPPr>
              <a:defRPr lang="fa-I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25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334" y="1780439"/>
            <a:ext cx="9896475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96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3C25F7-2E16-4470-AA79-C53F2E8D75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73836" y="212074"/>
            <a:ext cx="3138085" cy="1440080"/>
          </a:xfrm>
        </p:spPr>
        <p:txBody>
          <a:bodyPr>
            <a:normAutofit/>
          </a:bodyPr>
          <a:lstStyle/>
          <a:p>
            <a:pPr algn="ctr"/>
            <a:r>
              <a:rPr lang="fa-IR" sz="2400" dirty="0">
                <a:solidFill>
                  <a:srgbClr val="009999"/>
                </a:solidFill>
                <a:cs typeface="B Nazanin" panose="00000400000000000000" pitchFamily="2" charset="-78"/>
              </a:rPr>
              <a:t>راهنمای ثبت پروپوزال د ر</a:t>
            </a:r>
          </a:p>
          <a:p>
            <a:pPr algn="ctr"/>
            <a:r>
              <a:rPr lang="fa-IR" sz="2400" dirty="0">
                <a:solidFill>
                  <a:srgbClr val="009999"/>
                </a:solidFill>
                <a:cs typeface="B Nazanin" panose="00000400000000000000" pitchFamily="2" charset="-78"/>
              </a:rPr>
              <a:t>سامانه پژوها ن</a:t>
            </a:r>
          </a:p>
          <a:p>
            <a:pPr algn="ctr"/>
            <a:r>
              <a:rPr lang="fa-IR" sz="2400" dirty="0">
                <a:solidFill>
                  <a:srgbClr val="009999"/>
                </a:solidFill>
                <a:cs typeface="B Nazanin" panose="00000400000000000000" pitchFamily="2" charset="-78"/>
              </a:rPr>
              <a:t>فولاد مبارکه اصفها ن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7A4A5B5-DED0-479F-9C50-3D2E311E6E79}"/>
              </a:ext>
            </a:extLst>
          </p:cNvPr>
          <p:cNvSpPr txBox="1">
            <a:spLocks/>
          </p:cNvSpPr>
          <p:nvPr/>
        </p:nvSpPr>
        <p:spPr>
          <a:xfrm>
            <a:off x="11685562" y="6280700"/>
            <a:ext cx="487218" cy="365125"/>
          </a:xfrm>
          <a:prstGeom prst="rect">
            <a:avLst/>
          </a:prstGeom>
        </p:spPr>
        <p:txBody>
          <a:bodyPr/>
          <a:lstStyle>
            <a:defPPr>
              <a:defRPr lang="fa-I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26</a:t>
            </a:r>
            <a:endParaRPr lang="fa-I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16" y="1569000"/>
            <a:ext cx="973455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95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3C25F7-2E16-4470-AA79-C53F2E8D75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73836" y="212074"/>
            <a:ext cx="3138085" cy="1440080"/>
          </a:xfrm>
        </p:spPr>
        <p:txBody>
          <a:bodyPr>
            <a:normAutofit/>
          </a:bodyPr>
          <a:lstStyle/>
          <a:p>
            <a:pPr algn="ctr"/>
            <a:r>
              <a:rPr lang="fa-IR" sz="2400" dirty="0">
                <a:solidFill>
                  <a:srgbClr val="009999"/>
                </a:solidFill>
                <a:cs typeface="B Nazanin" panose="00000400000000000000" pitchFamily="2" charset="-78"/>
              </a:rPr>
              <a:t>راهنمای ثبت پروپوزال د ر</a:t>
            </a:r>
          </a:p>
          <a:p>
            <a:pPr algn="ctr"/>
            <a:r>
              <a:rPr lang="fa-IR" sz="2400" dirty="0">
                <a:solidFill>
                  <a:srgbClr val="009999"/>
                </a:solidFill>
                <a:cs typeface="B Nazanin" panose="00000400000000000000" pitchFamily="2" charset="-78"/>
              </a:rPr>
              <a:t>سامانه پژوها ن</a:t>
            </a:r>
          </a:p>
          <a:p>
            <a:pPr algn="ctr"/>
            <a:r>
              <a:rPr lang="fa-IR" sz="2400" dirty="0">
                <a:solidFill>
                  <a:srgbClr val="009999"/>
                </a:solidFill>
                <a:cs typeface="B Nazanin" panose="00000400000000000000" pitchFamily="2" charset="-78"/>
              </a:rPr>
              <a:t>فولاد مبارکه اصفها ن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7A4A5B5-DED0-479F-9C50-3D2E311E6E79}"/>
              </a:ext>
            </a:extLst>
          </p:cNvPr>
          <p:cNvSpPr txBox="1">
            <a:spLocks/>
          </p:cNvSpPr>
          <p:nvPr/>
        </p:nvSpPr>
        <p:spPr>
          <a:xfrm>
            <a:off x="11685562" y="6280700"/>
            <a:ext cx="487218" cy="365125"/>
          </a:xfrm>
          <a:prstGeom prst="rect">
            <a:avLst/>
          </a:prstGeom>
        </p:spPr>
        <p:txBody>
          <a:bodyPr/>
          <a:lstStyle>
            <a:defPPr>
              <a:defRPr lang="fa-I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27</a:t>
            </a:r>
            <a:endParaRPr lang="fa-I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82" y="514984"/>
            <a:ext cx="8333509" cy="1338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728" y="1853838"/>
            <a:ext cx="996315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59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1755B5-E550-440F-8CA8-D7CFC3FC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2B45-9975-4070-BE8F-316D2215A3A5}" type="slidenum">
              <a:rPr lang="fa-IR" smtClean="0"/>
              <a:pPr/>
              <a:t>2</a:t>
            </a:fld>
            <a:endParaRPr lang="fa-IR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E4B75C-D0C2-47A0-AC37-F15D43558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مراحل اعطای </a:t>
            </a:r>
            <a:r>
              <a:rPr lang="fa-IR" dirty="0" err="1">
                <a:cs typeface="B Nazanin" panose="00000400000000000000" pitchFamily="2" charset="-78"/>
              </a:rPr>
              <a:t>پژوهانه</a:t>
            </a:r>
            <a:endParaRPr lang="en-US" dirty="0">
              <a:cs typeface="B Nazanin" panose="00000400000000000000" pitchFamily="2" charset="-78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2A41BA5-A991-4BB5-94BB-C43A57EF7B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2843504"/>
              </p:ext>
            </p:extLst>
          </p:nvPr>
        </p:nvGraphicFramePr>
        <p:xfrm>
          <a:off x="105264" y="558505"/>
          <a:ext cx="9153236" cy="6081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282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3C25F7-2E16-4470-AA79-C53F2E8D75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16486" y="0"/>
            <a:ext cx="3356294" cy="1440080"/>
          </a:xfrm>
        </p:spPr>
        <p:txBody>
          <a:bodyPr>
            <a:normAutofit/>
          </a:bodyPr>
          <a:lstStyle/>
          <a:p>
            <a:pPr algn="ctr"/>
            <a:r>
              <a:rPr lang="fa-IR" sz="2400" dirty="0">
                <a:solidFill>
                  <a:srgbClr val="009999"/>
                </a:solidFill>
                <a:cs typeface="B Nazanin" panose="00000400000000000000" pitchFamily="2" charset="-78"/>
              </a:rPr>
              <a:t>راهنمای ثبت پروپوزال د ر</a:t>
            </a:r>
          </a:p>
          <a:p>
            <a:pPr algn="ctr"/>
            <a:r>
              <a:rPr lang="fa-IR" sz="2400" dirty="0">
                <a:solidFill>
                  <a:srgbClr val="009999"/>
                </a:solidFill>
                <a:cs typeface="B Nazanin" panose="00000400000000000000" pitchFamily="2" charset="-78"/>
              </a:rPr>
              <a:t>سامانه پژوها ن</a:t>
            </a:r>
          </a:p>
          <a:p>
            <a:pPr algn="ctr"/>
            <a:r>
              <a:rPr lang="fa-IR" sz="2400" dirty="0">
                <a:solidFill>
                  <a:srgbClr val="009999"/>
                </a:solidFill>
                <a:cs typeface="B Nazanin" panose="00000400000000000000" pitchFamily="2" charset="-78"/>
              </a:rPr>
              <a:t>فولاد مبارکه اصفها ن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7A4A5B5-DED0-479F-9C50-3D2E311E6E79}"/>
              </a:ext>
            </a:extLst>
          </p:cNvPr>
          <p:cNvSpPr txBox="1">
            <a:spLocks/>
          </p:cNvSpPr>
          <p:nvPr/>
        </p:nvSpPr>
        <p:spPr>
          <a:xfrm>
            <a:off x="11685562" y="6280700"/>
            <a:ext cx="487218" cy="365125"/>
          </a:xfrm>
          <a:prstGeom prst="rect">
            <a:avLst/>
          </a:prstGeom>
        </p:spPr>
        <p:txBody>
          <a:bodyPr/>
          <a:lstStyle>
            <a:defPPr>
              <a:defRPr lang="fa-I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28</a:t>
            </a:r>
            <a:endParaRPr lang="fa-I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" y="1353968"/>
            <a:ext cx="9368270" cy="529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63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3C25F7-2E16-4470-AA79-C53F2E8D75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16486" y="0"/>
            <a:ext cx="3356294" cy="1440080"/>
          </a:xfrm>
        </p:spPr>
        <p:txBody>
          <a:bodyPr>
            <a:normAutofit/>
          </a:bodyPr>
          <a:lstStyle/>
          <a:p>
            <a:pPr algn="ctr"/>
            <a:r>
              <a:rPr lang="fa-IR" sz="2400" dirty="0">
                <a:solidFill>
                  <a:srgbClr val="009999"/>
                </a:solidFill>
                <a:cs typeface="B Nazanin" panose="00000400000000000000" pitchFamily="2" charset="-78"/>
              </a:rPr>
              <a:t>راهنمای ثبت پروپوزال د ر</a:t>
            </a:r>
          </a:p>
          <a:p>
            <a:pPr algn="ctr"/>
            <a:r>
              <a:rPr lang="fa-IR" sz="2400" dirty="0">
                <a:solidFill>
                  <a:srgbClr val="009999"/>
                </a:solidFill>
                <a:cs typeface="B Nazanin" panose="00000400000000000000" pitchFamily="2" charset="-78"/>
              </a:rPr>
              <a:t>سامانه پژوها ن</a:t>
            </a:r>
          </a:p>
          <a:p>
            <a:pPr algn="ctr"/>
            <a:r>
              <a:rPr lang="fa-IR" sz="2400" dirty="0">
                <a:solidFill>
                  <a:srgbClr val="009999"/>
                </a:solidFill>
                <a:cs typeface="B Nazanin" panose="00000400000000000000" pitchFamily="2" charset="-78"/>
              </a:rPr>
              <a:t>فولاد مبارکه اصفها ن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7A4A5B5-DED0-479F-9C50-3D2E311E6E79}"/>
              </a:ext>
            </a:extLst>
          </p:cNvPr>
          <p:cNvSpPr txBox="1">
            <a:spLocks/>
          </p:cNvSpPr>
          <p:nvPr/>
        </p:nvSpPr>
        <p:spPr>
          <a:xfrm>
            <a:off x="11685562" y="6280700"/>
            <a:ext cx="487218" cy="365125"/>
          </a:xfrm>
          <a:prstGeom prst="rect">
            <a:avLst/>
          </a:prstGeom>
        </p:spPr>
        <p:txBody>
          <a:bodyPr/>
          <a:lstStyle>
            <a:defPPr>
              <a:defRPr lang="fa-I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29</a:t>
            </a:r>
            <a:endParaRPr lang="fa-I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91" y="294704"/>
            <a:ext cx="8478982" cy="8825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19326"/>
          <a:stretch/>
        </p:blipFill>
        <p:spPr>
          <a:xfrm>
            <a:off x="31139" y="989755"/>
            <a:ext cx="8894686" cy="463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30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3C25F7-2E16-4470-AA79-C53F2E8D75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16486" y="0"/>
            <a:ext cx="3356294" cy="1440080"/>
          </a:xfrm>
        </p:spPr>
        <p:txBody>
          <a:bodyPr>
            <a:normAutofit/>
          </a:bodyPr>
          <a:lstStyle/>
          <a:p>
            <a:pPr algn="ctr"/>
            <a:r>
              <a:rPr lang="fa-IR" sz="2400" dirty="0">
                <a:solidFill>
                  <a:srgbClr val="009999"/>
                </a:solidFill>
                <a:cs typeface="B Nazanin" panose="00000400000000000000" pitchFamily="2" charset="-78"/>
              </a:rPr>
              <a:t>راهنمای ثبت پروپوزال د ر</a:t>
            </a:r>
          </a:p>
          <a:p>
            <a:pPr algn="ctr"/>
            <a:r>
              <a:rPr lang="fa-IR" sz="2400" dirty="0">
                <a:solidFill>
                  <a:srgbClr val="009999"/>
                </a:solidFill>
                <a:cs typeface="B Nazanin" panose="00000400000000000000" pitchFamily="2" charset="-78"/>
              </a:rPr>
              <a:t>سامانه پژوها ن</a:t>
            </a:r>
          </a:p>
          <a:p>
            <a:pPr algn="ctr"/>
            <a:r>
              <a:rPr lang="fa-IR" sz="2400" dirty="0">
                <a:solidFill>
                  <a:srgbClr val="009999"/>
                </a:solidFill>
                <a:cs typeface="B Nazanin" panose="00000400000000000000" pitchFamily="2" charset="-78"/>
              </a:rPr>
              <a:t>فولاد مبارکه اصفها ن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7A4A5B5-DED0-479F-9C50-3D2E311E6E79}"/>
              </a:ext>
            </a:extLst>
          </p:cNvPr>
          <p:cNvSpPr txBox="1">
            <a:spLocks/>
          </p:cNvSpPr>
          <p:nvPr/>
        </p:nvSpPr>
        <p:spPr>
          <a:xfrm>
            <a:off x="11685562" y="6280700"/>
            <a:ext cx="487218" cy="365125"/>
          </a:xfrm>
          <a:prstGeom prst="rect">
            <a:avLst/>
          </a:prstGeom>
        </p:spPr>
        <p:txBody>
          <a:bodyPr/>
          <a:lstStyle>
            <a:defPPr>
              <a:defRPr lang="fa-I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30</a:t>
            </a:r>
            <a:endParaRPr lang="fa-I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71" y="1576387"/>
            <a:ext cx="10201275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79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3C25F7-2E16-4470-AA79-C53F2E8D75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16486" y="0"/>
            <a:ext cx="3356294" cy="1440080"/>
          </a:xfrm>
        </p:spPr>
        <p:txBody>
          <a:bodyPr>
            <a:normAutofit/>
          </a:bodyPr>
          <a:lstStyle/>
          <a:p>
            <a:pPr algn="ctr"/>
            <a:r>
              <a:rPr lang="fa-IR" sz="2400" dirty="0">
                <a:solidFill>
                  <a:srgbClr val="009999"/>
                </a:solidFill>
                <a:cs typeface="B Nazanin" panose="00000400000000000000" pitchFamily="2" charset="-78"/>
              </a:rPr>
              <a:t>راهنمای ثبت پروپوزال د ر</a:t>
            </a:r>
          </a:p>
          <a:p>
            <a:pPr algn="ctr"/>
            <a:r>
              <a:rPr lang="fa-IR" sz="2400" dirty="0">
                <a:solidFill>
                  <a:srgbClr val="009999"/>
                </a:solidFill>
                <a:cs typeface="B Nazanin" panose="00000400000000000000" pitchFamily="2" charset="-78"/>
              </a:rPr>
              <a:t>سامانه پژوها ن</a:t>
            </a:r>
          </a:p>
          <a:p>
            <a:pPr algn="ctr"/>
            <a:r>
              <a:rPr lang="fa-IR" sz="2400" dirty="0">
                <a:solidFill>
                  <a:srgbClr val="009999"/>
                </a:solidFill>
                <a:cs typeface="B Nazanin" panose="00000400000000000000" pitchFamily="2" charset="-78"/>
              </a:rPr>
              <a:t>فولاد مبارکه اصفها ن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7A4A5B5-DED0-479F-9C50-3D2E311E6E79}"/>
              </a:ext>
            </a:extLst>
          </p:cNvPr>
          <p:cNvSpPr txBox="1">
            <a:spLocks/>
          </p:cNvSpPr>
          <p:nvPr/>
        </p:nvSpPr>
        <p:spPr>
          <a:xfrm>
            <a:off x="11685562" y="6280700"/>
            <a:ext cx="487218" cy="365125"/>
          </a:xfrm>
          <a:prstGeom prst="rect">
            <a:avLst/>
          </a:prstGeom>
        </p:spPr>
        <p:txBody>
          <a:bodyPr/>
          <a:lstStyle>
            <a:defPPr>
              <a:defRPr lang="fa-I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31</a:t>
            </a:r>
            <a:endParaRPr lang="fa-I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333" y="1572527"/>
            <a:ext cx="9258300" cy="1504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08" y="3209925"/>
            <a:ext cx="995362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61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3C25F7-2E16-4470-AA79-C53F2E8D75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16486" y="0"/>
            <a:ext cx="3356294" cy="1440080"/>
          </a:xfrm>
        </p:spPr>
        <p:txBody>
          <a:bodyPr>
            <a:normAutofit/>
          </a:bodyPr>
          <a:lstStyle/>
          <a:p>
            <a:pPr algn="ctr"/>
            <a:r>
              <a:rPr lang="fa-IR" sz="2400" dirty="0">
                <a:solidFill>
                  <a:srgbClr val="009999"/>
                </a:solidFill>
                <a:cs typeface="B Nazanin" panose="00000400000000000000" pitchFamily="2" charset="-78"/>
              </a:rPr>
              <a:t>راهنمای ثبت پروپوزال د ر</a:t>
            </a:r>
          </a:p>
          <a:p>
            <a:pPr algn="ctr"/>
            <a:r>
              <a:rPr lang="fa-IR" sz="2400" dirty="0">
                <a:solidFill>
                  <a:srgbClr val="009999"/>
                </a:solidFill>
                <a:cs typeface="B Nazanin" panose="00000400000000000000" pitchFamily="2" charset="-78"/>
              </a:rPr>
              <a:t>سامانه پژوها ن</a:t>
            </a:r>
          </a:p>
          <a:p>
            <a:pPr algn="ctr"/>
            <a:r>
              <a:rPr lang="fa-IR" sz="2400" dirty="0">
                <a:solidFill>
                  <a:srgbClr val="009999"/>
                </a:solidFill>
                <a:cs typeface="B Nazanin" panose="00000400000000000000" pitchFamily="2" charset="-78"/>
              </a:rPr>
              <a:t>فولاد مبارکه اصفها ن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7A4A5B5-DED0-479F-9C50-3D2E311E6E79}"/>
              </a:ext>
            </a:extLst>
          </p:cNvPr>
          <p:cNvSpPr txBox="1">
            <a:spLocks/>
          </p:cNvSpPr>
          <p:nvPr/>
        </p:nvSpPr>
        <p:spPr>
          <a:xfrm>
            <a:off x="11685562" y="6280700"/>
            <a:ext cx="487218" cy="365125"/>
          </a:xfrm>
          <a:prstGeom prst="rect">
            <a:avLst/>
          </a:prstGeom>
        </p:spPr>
        <p:txBody>
          <a:bodyPr/>
          <a:lstStyle>
            <a:defPPr>
              <a:defRPr lang="fa-I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32</a:t>
            </a:r>
            <a:endParaRPr lang="fa-I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1738312"/>
            <a:ext cx="1028700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31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ADB812-58BC-4E13-9457-91A92F998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2B45-9975-4070-BE8F-316D2215A3A5}" type="slidenum">
              <a:rPr lang="fa-IR" smtClean="0"/>
              <a:pPr/>
              <a:t>3</a:t>
            </a:fld>
            <a:endParaRPr lang="fa-IR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BFE087-2309-4F7A-A40E-B7678DF01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126" y="522140"/>
            <a:ext cx="6238874" cy="761711"/>
          </a:xfrm>
        </p:spPr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مراحل تخصیص اعتبار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2E765C1-0DB8-4A83-96DD-414AE45212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0701813"/>
              </p:ext>
            </p:extLst>
          </p:nvPr>
        </p:nvGraphicFramePr>
        <p:xfrm>
          <a:off x="752476" y="1537997"/>
          <a:ext cx="10887074" cy="4053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8935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ADB812-58BC-4E13-9457-91A92F998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2B45-9975-4070-BE8F-316D2215A3A5}" type="slidenum">
              <a:rPr lang="fa-IR" smtClean="0"/>
              <a:pPr/>
              <a:t>4</a:t>
            </a:fld>
            <a:endParaRPr lang="fa-IR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BFE087-2309-4F7A-A40E-B7678DF01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126" y="522140"/>
            <a:ext cx="6238874" cy="761711"/>
          </a:xfrm>
        </p:spPr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معیارهای ارزیابی طرح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7D17BF-8EAF-44DA-BB5B-23F1D5DA7055}"/>
              </a:ext>
            </a:extLst>
          </p:cNvPr>
          <p:cNvSpPr txBox="1"/>
          <p:nvPr/>
        </p:nvSpPr>
        <p:spPr>
          <a:xfrm>
            <a:off x="6483177" y="1453386"/>
            <a:ext cx="5544616" cy="1600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 latinLnBrk="1">
              <a:lnSpc>
                <a:spcPct val="107000"/>
              </a:lnSpc>
              <a:spcAft>
                <a:spcPts val="800"/>
              </a:spcAft>
            </a:pPr>
            <a:r>
              <a:rPr lang="fa-I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هر استاد می‌تواند در هر سال بر اساس سطح همکاری خود به تعداد مشخص اعلام شده درخواست جدید  ثبت کند که طرح بر اساس این موارد مورد ارزیابی قرار می‌گیرد:</a:t>
            </a:r>
            <a:endParaRPr lang="en-US" sz="2400" dirty="0">
              <a:solidFill>
                <a:prstClr val="black"/>
              </a:solidFill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 latinLnBrk="1">
              <a:lnSpc>
                <a:spcPct val="107000"/>
              </a:lnSpc>
              <a:spcAft>
                <a:spcPts val="800"/>
              </a:spcAft>
            </a:pPr>
            <a:endParaRPr lang="en-US" sz="140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425CB70-59C7-4233-A8C7-3D6270A2AB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0668239"/>
              </p:ext>
            </p:extLst>
          </p:nvPr>
        </p:nvGraphicFramePr>
        <p:xfrm>
          <a:off x="857250" y="1283851"/>
          <a:ext cx="5238750" cy="5052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1158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D50F105-BDE4-4BCE-AA60-0E4B1D3BBCC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8" r="12978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73132595-EF8A-4B57-95A6-6A398AC9262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9" r="11409"/>
          <a:stretch>
            <a:fillRect/>
          </a:stretch>
        </p:blipFill>
        <p:spPr/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a-IR" sz="6600" dirty="0" err="1">
                <a:cs typeface="B Nazanin" panose="00000400000000000000" pitchFamily="2" charset="-78"/>
              </a:rPr>
              <a:t>کلان‌روندهای</a:t>
            </a:r>
            <a:r>
              <a:rPr lang="fa-IR" sz="6600" dirty="0">
                <a:cs typeface="B Nazanin" panose="00000400000000000000" pitchFamily="2" charset="-78"/>
              </a:rPr>
              <a:t> نوظهور موثر بر صنعت فولاد</a:t>
            </a:r>
            <a:endParaRPr lang="en-US" sz="6600" dirty="0">
              <a:cs typeface="B Nazanin" panose="00000400000000000000" pitchFamily="2" charset="-78"/>
            </a:endParaRP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3EE7E32D-FFD3-474B-AFDE-1CF5B5D59C0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" b="515"/>
          <a:stretch>
            <a:fillRect/>
          </a:stretch>
        </p:blipFill>
        <p:spPr/>
      </p:pic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75051C83-F96E-4EBC-BB28-2DE22D41496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2" r="4632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C2664A-6217-409F-B97C-9BF508ABEB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توسعه </a:t>
            </a:r>
            <a:r>
              <a:rPr lang="fa-IR" dirty="0" err="1">
                <a:cs typeface="B Nazanin" panose="00000400000000000000" pitchFamily="2" charset="-78"/>
              </a:rPr>
              <a:t>زیست‌بوم</a:t>
            </a:r>
            <a:r>
              <a:rPr lang="fa-IR" dirty="0">
                <a:cs typeface="B Nazanin" panose="00000400000000000000" pitchFamily="2" charset="-78"/>
              </a:rPr>
              <a:t> نوآوری فولاد مبارکه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389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354054" y="2301752"/>
            <a:ext cx="2448000" cy="2448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46050"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ian Sans" panose="01000500000000020002" pitchFamily="2" charset="-78"/>
                <a:cs typeface="B Nazanin" panose="00000400000000000000" pitchFamily="2" charset="-78"/>
              </a:rPr>
              <a:t>مسائل موثر بر صنعت فولاد کشور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ian Sans" panose="01000500000000020002" pitchFamily="2" charset="-78"/>
              <a:cs typeface="B Nazanin" panose="00000400000000000000" pitchFamily="2" charset="-7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400" dirty="0" err="1">
                <a:cs typeface="B Nazanin" panose="00000400000000000000" pitchFamily="2" charset="-78"/>
              </a:rPr>
              <a:t>حوزه‌های</a:t>
            </a:r>
            <a:r>
              <a:rPr lang="fa-IR" sz="2400" dirty="0">
                <a:cs typeface="B Nazanin" panose="00000400000000000000" pitchFamily="2" charset="-78"/>
              </a:rPr>
              <a:t> فعالیت</a:t>
            </a:r>
            <a:endParaRPr lang="en-US" sz="2400" dirty="0">
              <a:cs typeface="B Nazanin" panose="00000400000000000000" pitchFamily="2" charset="-78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5577406" y="1560182"/>
            <a:ext cx="0" cy="455719"/>
          </a:xfrm>
          <a:prstGeom prst="line">
            <a:avLst/>
          </a:prstGeom>
          <a:ln w="12700">
            <a:solidFill>
              <a:srgbClr val="3AB5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6438122" y="2049488"/>
            <a:ext cx="149291" cy="241792"/>
          </a:xfrm>
          <a:prstGeom prst="line">
            <a:avLst/>
          </a:prstGeom>
          <a:ln w="12700">
            <a:solidFill>
              <a:srgbClr val="3AB5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6952616" y="2709685"/>
            <a:ext cx="353346" cy="181168"/>
          </a:xfrm>
          <a:prstGeom prst="line">
            <a:avLst/>
          </a:prstGeom>
          <a:ln w="12700">
            <a:solidFill>
              <a:srgbClr val="3AB5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7072624" y="3773322"/>
            <a:ext cx="416952" cy="0"/>
          </a:xfrm>
          <a:prstGeom prst="line">
            <a:avLst/>
          </a:prstGeom>
          <a:ln w="12700">
            <a:solidFill>
              <a:srgbClr val="3AB5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6780412" y="4442296"/>
            <a:ext cx="308649" cy="212353"/>
          </a:xfrm>
          <a:prstGeom prst="line">
            <a:avLst/>
          </a:prstGeom>
          <a:ln w="12700">
            <a:solidFill>
              <a:srgbClr val="3AB5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Arc 47"/>
          <p:cNvSpPr/>
          <p:nvPr/>
        </p:nvSpPr>
        <p:spPr>
          <a:xfrm>
            <a:off x="4066054" y="2015901"/>
            <a:ext cx="3024000" cy="3024000"/>
          </a:xfrm>
          <a:prstGeom prst="arc">
            <a:avLst>
              <a:gd name="adj1" fmla="val 16200000"/>
              <a:gd name="adj2" fmla="val 5079635"/>
            </a:avLst>
          </a:prstGeom>
          <a:ln w="12700">
            <a:solidFill>
              <a:srgbClr val="3AB5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6093805" y="844686"/>
            <a:ext cx="136608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300" b="1" dirty="0">
                <a:latin typeface="Iranian Sans" panose="01000500000000020002" pitchFamily="2" charset="-78"/>
                <a:cs typeface="B Nazanin" panose="00000400000000000000" pitchFamily="2" charset="-78"/>
              </a:rPr>
              <a:t>انقلاب صنعتی چهارم</a:t>
            </a:r>
            <a:endParaRPr lang="en-US" sz="1300" b="1" dirty="0">
              <a:latin typeface="Iranian Sans" panose="01000500000000020002" pitchFamily="2" charset="-78"/>
              <a:cs typeface="B Nazanin" panose="00000400000000000000" pitchFamily="2" charset="-78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276292" y="1425530"/>
            <a:ext cx="108715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300" b="1" dirty="0">
                <a:latin typeface="Iranian Sans" panose="01000500000000020002" pitchFamily="2" charset="-78"/>
                <a:cs typeface="B Nazanin" panose="00000400000000000000" pitchFamily="2" charset="-78"/>
              </a:rPr>
              <a:t>اقتصاد چرخشی</a:t>
            </a:r>
            <a:endParaRPr lang="en-US" sz="1300" b="1" dirty="0">
              <a:latin typeface="Iranian Sans" panose="01000500000000020002" pitchFamily="2" charset="-78"/>
              <a:cs typeface="B Nazanin" panose="00000400000000000000" pitchFamily="2" charset="-78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8171838" y="2485980"/>
            <a:ext cx="164339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300" b="1" dirty="0">
                <a:latin typeface="Iranian Sans" panose="01000500000000020002" pitchFamily="2" charset="-78"/>
                <a:cs typeface="B Nazanin" panose="00000400000000000000" pitchFamily="2" charset="-78"/>
              </a:rPr>
              <a:t>پایداری و تولید فولاد سبز</a:t>
            </a:r>
          </a:p>
        </p:txBody>
      </p:sp>
      <p:sp>
        <p:nvSpPr>
          <p:cNvPr id="81" name="Rectangle 80"/>
          <p:cNvSpPr/>
          <p:nvPr/>
        </p:nvSpPr>
        <p:spPr>
          <a:xfrm>
            <a:off x="7912342" y="4888071"/>
            <a:ext cx="179408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300" b="1" dirty="0" err="1">
                <a:latin typeface="Iranian Sans" panose="01000500000000020002" pitchFamily="2" charset="-78"/>
                <a:cs typeface="B Nazanin" panose="00000400000000000000" pitchFamily="2" charset="-78"/>
              </a:rPr>
              <a:t>پرعیارسازی</a:t>
            </a:r>
            <a:r>
              <a:rPr lang="fa-IR" sz="1300" b="1" dirty="0">
                <a:latin typeface="Iranian Sans" panose="01000500000000020002" pitchFamily="2" charset="-78"/>
                <a:cs typeface="B Nazanin" panose="00000400000000000000" pitchFamily="2" charset="-78"/>
              </a:rPr>
              <a:t> منابع </a:t>
            </a:r>
            <a:r>
              <a:rPr lang="fa-IR" sz="1300" b="1" dirty="0" err="1">
                <a:latin typeface="Iranian Sans" panose="01000500000000020002" pitchFamily="2" charset="-78"/>
                <a:cs typeface="B Nazanin" panose="00000400000000000000" pitchFamily="2" charset="-78"/>
              </a:rPr>
              <a:t>سنگ‌آهن</a:t>
            </a:r>
            <a:endParaRPr lang="fa-IR" sz="1300" b="1" dirty="0">
              <a:latin typeface="Iranian Sans" panose="01000500000000020002" pitchFamily="2" charset="-78"/>
              <a:cs typeface="B Nazanin" panose="00000400000000000000" pitchFamily="2" charset="-78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8346257" y="3735128"/>
            <a:ext cx="170271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300" b="1" dirty="0">
                <a:latin typeface="Iranian Sans" panose="01000500000000020002" pitchFamily="2" charset="-78"/>
                <a:cs typeface="B Nazanin" panose="00000400000000000000" pitchFamily="2" charset="-78"/>
              </a:rPr>
              <a:t>محصولات فولادی پیشرفته</a:t>
            </a:r>
          </a:p>
        </p:txBody>
      </p:sp>
      <p:sp>
        <p:nvSpPr>
          <p:cNvPr id="87" name="Isosceles Triangle 86"/>
          <p:cNvSpPr/>
          <p:nvPr/>
        </p:nvSpPr>
        <p:spPr>
          <a:xfrm rot="5400000">
            <a:off x="5900547" y="965726"/>
            <a:ext cx="216000" cy="180000"/>
          </a:xfrm>
          <a:prstGeom prst="triangle">
            <a:avLst/>
          </a:prstGeom>
          <a:solidFill>
            <a:srgbClr val="45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Isosceles Triangle 87"/>
          <p:cNvSpPr/>
          <p:nvPr/>
        </p:nvSpPr>
        <p:spPr>
          <a:xfrm rot="5400000">
            <a:off x="7032572" y="1529007"/>
            <a:ext cx="216000" cy="180000"/>
          </a:xfrm>
          <a:prstGeom prst="triangle">
            <a:avLst/>
          </a:prstGeom>
          <a:solidFill>
            <a:srgbClr val="008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Isosceles Triangle 88"/>
          <p:cNvSpPr/>
          <p:nvPr/>
        </p:nvSpPr>
        <p:spPr>
          <a:xfrm rot="5400000">
            <a:off x="7946186" y="2579017"/>
            <a:ext cx="216000" cy="180000"/>
          </a:xfrm>
          <a:prstGeom prst="triangle">
            <a:avLst/>
          </a:prstGeom>
          <a:solidFill>
            <a:srgbClr val="3AB5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Isosceles Triangle 89"/>
          <p:cNvSpPr/>
          <p:nvPr/>
        </p:nvSpPr>
        <p:spPr>
          <a:xfrm rot="5400000">
            <a:off x="8181513" y="3791322"/>
            <a:ext cx="216000" cy="180000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Isosceles Triangle 90"/>
          <p:cNvSpPr/>
          <p:nvPr/>
        </p:nvSpPr>
        <p:spPr>
          <a:xfrm rot="5400000">
            <a:off x="7714341" y="4997491"/>
            <a:ext cx="216000" cy="180000"/>
          </a:xfrm>
          <a:prstGeom prst="triangle">
            <a:avLst/>
          </a:prstGeom>
          <a:solidFill>
            <a:srgbClr val="5ACA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ounded Rectangle 100"/>
          <p:cNvSpPr/>
          <p:nvPr/>
        </p:nvSpPr>
        <p:spPr>
          <a:xfrm>
            <a:off x="5207758" y="833044"/>
            <a:ext cx="764704" cy="727138"/>
          </a:xfrm>
          <a:prstGeom prst="roundRect">
            <a:avLst/>
          </a:prstGeom>
          <a:solidFill>
            <a:srgbClr val="457F7F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ounded Rectangle 101"/>
          <p:cNvSpPr/>
          <p:nvPr/>
        </p:nvSpPr>
        <p:spPr>
          <a:xfrm>
            <a:off x="6343285" y="1380452"/>
            <a:ext cx="764704" cy="727138"/>
          </a:xfrm>
          <a:prstGeom prst="roundRect">
            <a:avLst/>
          </a:prstGeom>
          <a:solidFill>
            <a:srgbClr val="008A87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ounded Rectangle 102"/>
          <p:cNvSpPr/>
          <p:nvPr/>
        </p:nvSpPr>
        <p:spPr>
          <a:xfrm>
            <a:off x="7256572" y="2190115"/>
            <a:ext cx="764704" cy="727138"/>
          </a:xfrm>
          <a:prstGeom prst="roundRect">
            <a:avLst/>
          </a:prstGeom>
          <a:solidFill>
            <a:srgbClr val="3AB57D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7477384" y="3409753"/>
            <a:ext cx="764704" cy="72713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ounded Rectangle 104"/>
          <p:cNvSpPr/>
          <p:nvPr/>
        </p:nvSpPr>
        <p:spPr>
          <a:xfrm>
            <a:off x="7017961" y="4518541"/>
            <a:ext cx="764704" cy="727138"/>
          </a:xfrm>
          <a:prstGeom prst="roundRect">
            <a:avLst/>
          </a:prstGeom>
          <a:solidFill>
            <a:srgbClr val="5ACAD6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748E6F56-09E3-4F3A-924D-FBA09B630870}"/>
              </a:ext>
            </a:extLst>
          </p:cNvPr>
          <p:cNvGrpSpPr/>
          <p:nvPr/>
        </p:nvGrpSpPr>
        <p:grpSpPr>
          <a:xfrm>
            <a:off x="7258188" y="4621172"/>
            <a:ext cx="331617" cy="432259"/>
            <a:chOff x="2570163" y="709613"/>
            <a:chExt cx="3254376" cy="6186487"/>
          </a:xfrm>
          <a:solidFill>
            <a:schemeClr val="bg1"/>
          </a:solidFill>
        </p:grpSpPr>
        <p:sp>
          <p:nvSpPr>
            <p:cNvPr id="110" name="Freeform 7">
              <a:extLst>
                <a:ext uri="{FF2B5EF4-FFF2-40B4-BE49-F238E27FC236}">
                  <a16:creationId xmlns:a16="http://schemas.microsoft.com/office/drawing/2014/main" id="{C60459A2-997B-4FC3-8225-2C531CE2A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163" y="1758950"/>
              <a:ext cx="3014663" cy="5137150"/>
            </a:xfrm>
            <a:custGeom>
              <a:avLst/>
              <a:gdLst>
                <a:gd name="T0" fmla="*/ 1281 w 1292"/>
                <a:gd name="T1" fmla="*/ 401 h 2184"/>
                <a:gd name="T2" fmla="*/ 1272 w 1292"/>
                <a:gd name="T3" fmla="*/ 391 h 2184"/>
                <a:gd name="T4" fmla="*/ 1223 w 1292"/>
                <a:gd name="T5" fmla="*/ 370 h 2184"/>
                <a:gd name="T6" fmla="*/ 1159 w 1292"/>
                <a:gd name="T7" fmla="*/ 415 h 2184"/>
                <a:gd name="T8" fmla="*/ 1021 w 1292"/>
                <a:gd name="T9" fmla="*/ 696 h 2184"/>
                <a:gd name="T10" fmla="*/ 983 w 1292"/>
                <a:gd name="T11" fmla="*/ 717 h 2184"/>
                <a:gd name="T12" fmla="*/ 744 w 1292"/>
                <a:gd name="T13" fmla="*/ 718 h 2184"/>
                <a:gd name="T14" fmla="*/ 740 w 1292"/>
                <a:gd name="T15" fmla="*/ 703 h 2184"/>
                <a:gd name="T16" fmla="*/ 763 w 1292"/>
                <a:gd name="T17" fmla="*/ 676 h 2184"/>
                <a:gd name="T18" fmla="*/ 977 w 1292"/>
                <a:gd name="T19" fmla="*/ 475 h 2184"/>
                <a:gd name="T20" fmla="*/ 1007 w 1292"/>
                <a:gd name="T21" fmla="*/ 388 h 2184"/>
                <a:gd name="T22" fmla="*/ 1007 w 1292"/>
                <a:gd name="T23" fmla="*/ 388 h 2184"/>
                <a:gd name="T24" fmla="*/ 1007 w 1292"/>
                <a:gd name="T25" fmla="*/ 388 h 2184"/>
                <a:gd name="T26" fmla="*/ 1001 w 1292"/>
                <a:gd name="T27" fmla="*/ 371 h 2184"/>
                <a:gd name="T28" fmla="*/ 975 w 1292"/>
                <a:gd name="T29" fmla="*/ 299 h 2184"/>
                <a:gd name="T30" fmla="*/ 871 w 1292"/>
                <a:gd name="T31" fmla="*/ 47 h 2184"/>
                <a:gd name="T32" fmla="*/ 807 w 1292"/>
                <a:gd name="T33" fmla="*/ 0 h 2184"/>
                <a:gd name="T34" fmla="*/ 740 w 1292"/>
                <a:gd name="T35" fmla="*/ 67 h 2184"/>
                <a:gd name="T36" fmla="*/ 746 w 1292"/>
                <a:gd name="T37" fmla="*/ 95 h 2184"/>
                <a:gd name="T38" fmla="*/ 814 w 1292"/>
                <a:gd name="T39" fmla="*/ 259 h 2184"/>
                <a:gd name="T40" fmla="*/ 849 w 1292"/>
                <a:gd name="T41" fmla="*/ 362 h 2184"/>
                <a:gd name="T42" fmla="*/ 839 w 1292"/>
                <a:gd name="T43" fmla="*/ 411 h 2184"/>
                <a:gd name="T44" fmla="*/ 616 w 1292"/>
                <a:gd name="T45" fmla="*/ 622 h 2184"/>
                <a:gd name="T46" fmla="*/ 573 w 1292"/>
                <a:gd name="T47" fmla="*/ 638 h 2184"/>
                <a:gd name="T48" fmla="*/ 383 w 1292"/>
                <a:gd name="T49" fmla="*/ 831 h 2184"/>
                <a:gd name="T50" fmla="*/ 383 w 1292"/>
                <a:gd name="T51" fmla="*/ 1241 h 2184"/>
                <a:gd name="T52" fmla="*/ 368 w 1292"/>
                <a:gd name="T53" fmla="*/ 1355 h 2184"/>
                <a:gd name="T54" fmla="*/ 305 w 1292"/>
                <a:gd name="T55" fmla="*/ 1619 h 2184"/>
                <a:gd name="T56" fmla="*/ 270 w 1292"/>
                <a:gd name="T57" fmla="*/ 1689 h 2184"/>
                <a:gd name="T58" fmla="*/ 44 w 1292"/>
                <a:gd name="T59" fmla="*/ 1952 h 2184"/>
                <a:gd name="T60" fmla="*/ 10 w 1292"/>
                <a:gd name="T61" fmla="*/ 2018 h 2184"/>
                <a:gd name="T62" fmla="*/ 69 w 1292"/>
                <a:gd name="T63" fmla="*/ 2132 h 2184"/>
                <a:gd name="T64" fmla="*/ 208 w 1292"/>
                <a:gd name="T65" fmla="*/ 2092 h 2184"/>
                <a:gd name="T66" fmla="*/ 452 w 1292"/>
                <a:gd name="T67" fmla="*/ 1809 h 2184"/>
                <a:gd name="T68" fmla="*/ 500 w 1292"/>
                <a:gd name="T69" fmla="*/ 1708 h 2184"/>
                <a:gd name="T70" fmla="*/ 549 w 1292"/>
                <a:gd name="T71" fmla="*/ 1472 h 2184"/>
                <a:gd name="T72" fmla="*/ 598 w 1292"/>
                <a:gd name="T73" fmla="*/ 1447 h 2184"/>
                <a:gd name="T74" fmla="*/ 740 w 1292"/>
                <a:gd name="T75" fmla="*/ 1661 h 2184"/>
                <a:gd name="T76" fmla="*/ 904 w 1292"/>
                <a:gd name="T77" fmla="*/ 2090 h 2184"/>
                <a:gd name="T78" fmla="*/ 1044 w 1292"/>
                <a:gd name="T79" fmla="*/ 2161 h 2184"/>
                <a:gd name="T80" fmla="*/ 1104 w 1292"/>
                <a:gd name="T81" fmla="*/ 2010 h 2184"/>
                <a:gd name="T82" fmla="*/ 980 w 1292"/>
                <a:gd name="T83" fmla="*/ 1676 h 2184"/>
                <a:gd name="T84" fmla="*/ 905 w 1292"/>
                <a:gd name="T85" fmla="*/ 1506 h 2184"/>
                <a:gd name="T86" fmla="*/ 761 w 1292"/>
                <a:gd name="T87" fmla="*/ 1309 h 2184"/>
                <a:gd name="T88" fmla="*/ 741 w 1292"/>
                <a:gd name="T89" fmla="*/ 1248 h 2184"/>
                <a:gd name="T90" fmla="*/ 740 w 1292"/>
                <a:gd name="T91" fmla="*/ 949 h 2184"/>
                <a:gd name="T92" fmla="*/ 740 w 1292"/>
                <a:gd name="T93" fmla="*/ 847 h 2184"/>
                <a:gd name="T94" fmla="*/ 813 w 1292"/>
                <a:gd name="T95" fmla="*/ 847 h 2184"/>
                <a:gd name="T96" fmla="*/ 1035 w 1292"/>
                <a:gd name="T97" fmla="*/ 859 h 2184"/>
                <a:gd name="T98" fmla="*/ 1120 w 1292"/>
                <a:gd name="T99" fmla="*/ 809 h 2184"/>
                <a:gd name="T100" fmla="*/ 1244 w 1292"/>
                <a:gd name="T101" fmla="*/ 557 h 2184"/>
                <a:gd name="T102" fmla="*/ 1292 w 1292"/>
                <a:gd name="T103" fmla="*/ 439 h 2184"/>
                <a:gd name="T104" fmla="*/ 1281 w 1292"/>
                <a:gd name="T105" fmla="*/ 401 h 2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92" h="2184">
                  <a:moveTo>
                    <a:pt x="1281" y="401"/>
                  </a:moveTo>
                  <a:cubicBezTo>
                    <a:pt x="1279" y="398"/>
                    <a:pt x="1276" y="394"/>
                    <a:pt x="1272" y="391"/>
                  </a:cubicBezTo>
                  <a:cubicBezTo>
                    <a:pt x="1260" y="378"/>
                    <a:pt x="1242" y="370"/>
                    <a:pt x="1223" y="370"/>
                  </a:cubicBezTo>
                  <a:cubicBezTo>
                    <a:pt x="1194" y="370"/>
                    <a:pt x="1175" y="385"/>
                    <a:pt x="1159" y="415"/>
                  </a:cubicBezTo>
                  <a:cubicBezTo>
                    <a:pt x="1143" y="445"/>
                    <a:pt x="1064" y="612"/>
                    <a:pt x="1021" y="696"/>
                  </a:cubicBezTo>
                  <a:cubicBezTo>
                    <a:pt x="1015" y="707"/>
                    <a:pt x="996" y="717"/>
                    <a:pt x="983" y="717"/>
                  </a:cubicBezTo>
                  <a:cubicBezTo>
                    <a:pt x="903" y="719"/>
                    <a:pt x="824" y="718"/>
                    <a:pt x="744" y="718"/>
                  </a:cubicBezTo>
                  <a:cubicBezTo>
                    <a:pt x="742" y="713"/>
                    <a:pt x="741" y="708"/>
                    <a:pt x="740" y="703"/>
                  </a:cubicBezTo>
                  <a:cubicBezTo>
                    <a:pt x="747" y="694"/>
                    <a:pt x="754" y="684"/>
                    <a:pt x="763" y="676"/>
                  </a:cubicBezTo>
                  <a:cubicBezTo>
                    <a:pt x="834" y="608"/>
                    <a:pt x="905" y="541"/>
                    <a:pt x="977" y="475"/>
                  </a:cubicBezTo>
                  <a:cubicBezTo>
                    <a:pt x="1005" y="449"/>
                    <a:pt x="1015" y="421"/>
                    <a:pt x="1007" y="388"/>
                  </a:cubicBezTo>
                  <a:cubicBezTo>
                    <a:pt x="1007" y="388"/>
                    <a:pt x="1007" y="388"/>
                    <a:pt x="1007" y="388"/>
                  </a:cubicBezTo>
                  <a:cubicBezTo>
                    <a:pt x="1007" y="388"/>
                    <a:pt x="1007" y="388"/>
                    <a:pt x="1007" y="388"/>
                  </a:cubicBezTo>
                  <a:cubicBezTo>
                    <a:pt x="1005" y="382"/>
                    <a:pt x="1003" y="377"/>
                    <a:pt x="1001" y="371"/>
                  </a:cubicBezTo>
                  <a:cubicBezTo>
                    <a:pt x="992" y="347"/>
                    <a:pt x="983" y="323"/>
                    <a:pt x="975" y="299"/>
                  </a:cubicBezTo>
                  <a:cubicBezTo>
                    <a:pt x="871" y="47"/>
                    <a:pt x="871" y="47"/>
                    <a:pt x="871" y="47"/>
                  </a:cubicBezTo>
                  <a:cubicBezTo>
                    <a:pt x="862" y="19"/>
                    <a:pt x="837" y="0"/>
                    <a:pt x="807" y="0"/>
                  </a:cubicBezTo>
                  <a:cubicBezTo>
                    <a:pt x="770" y="0"/>
                    <a:pt x="740" y="30"/>
                    <a:pt x="740" y="67"/>
                  </a:cubicBezTo>
                  <a:cubicBezTo>
                    <a:pt x="740" y="77"/>
                    <a:pt x="742" y="87"/>
                    <a:pt x="746" y="95"/>
                  </a:cubicBezTo>
                  <a:cubicBezTo>
                    <a:pt x="814" y="259"/>
                    <a:pt x="814" y="259"/>
                    <a:pt x="814" y="259"/>
                  </a:cubicBezTo>
                  <a:cubicBezTo>
                    <a:pt x="826" y="293"/>
                    <a:pt x="838" y="328"/>
                    <a:pt x="849" y="362"/>
                  </a:cubicBezTo>
                  <a:cubicBezTo>
                    <a:pt x="853" y="376"/>
                    <a:pt x="849" y="401"/>
                    <a:pt x="839" y="411"/>
                  </a:cubicBezTo>
                  <a:cubicBezTo>
                    <a:pt x="766" y="483"/>
                    <a:pt x="691" y="553"/>
                    <a:pt x="616" y="622"/>
                  </a:cubicBezTo>
                  <a:cubicBezTo>
                    <a:pt x="605" y="632"/>
                    <a:pt x="588" y="638"/>
                    <a:pt x="573" y="638"/>
                  </a:cubicBezTo>
                  <a:cubicBezTo>
                    <a:pt x="450" y="643"/>
                    <a:pt x="384" y="708"/>
                    <a:pt x="383" y="831"/>
                  </a:cubicBezTo>
                  <a:cubicBezTo>
                    <a:pt x="383" y="967"/>
                    <a:pt x="384" y="1104"/>
                    <a:pt x="383" y="1241"/>
                  </a:cubicBezTo>
                  <a:cubicBezTo>
                    <a:pt x="382" y="1279"/>
                    <a:pt x="376" y="1318"/>
                    <a:pt x="368" y="1355"/>
                  </a:cubicBezTo>
                  <a:cubicBezTo>
                    <a:pt x="349" y="1444"/>
                    <a:pt x="328" y="1532"/>
                    <a:pt x="305" y="1619"/>
                  </a:cubicBezTo>
                  <a:cubicBezTo>
                    <a:pt x="299" y="1644"/>
                    <a:pt x="286" y="1669"/>
                    <a:pt x="270" y="1689"/>
                  </a:cubicBezTo>
                  <a:cubicBezTo>
                    <a:pt x="196" y="1778"/>
                    <a:pt x="118" y="1864"/>
                    <a:pt x="44" y="1952"/>
                  </a:cubicBezTo>
                  <a:cubicBezTo>
                    <a:pt x="28" y="1971"/>
                    <a:pt x="15" y="1995"/>
                    <a:pt x="10" y="2018"/>
                  </a:cubicBezTo>
                  <a:cubicBezTo>
                    <a:pt x="0" y="2066"/>
                    <a:pt x="27" y="2113"/>
                    <a:pt x="69" y="2132"/>
                  </a:cubicBezTo>
                  <a:cubicBezTo>
                    <a:pt x="118" y="2154"/>
                    <a:pt x="164" y="2141"/>
                    <a:pt x="208" y="2092"/>
                  </a:cubicBezTo>
                  <a:cubicBezTo>
                    <a:pt x="290" y="1998"/>
                    <a:pt x="373" y="1905"/>
                    <a:pt x="452" y="1809"/>
                  </a:cubicBezTo>
                  <a:cubicBezTo>
                    <a:pt x="475" y="1781"/>
                    <a:pt x="491" y="1743"/>
                    <a:pt x="500" y="1708"/>
                  </a:cubicBezTo>
                  <a:cubicBezTo>
                    <a:pt x="520" y="1630"/>
                    <a:pt x="532" y="1550"/>
                    <a:pt x="549" y="1472"/>
                  </a:cubicBezTo>
                  <a:cubicBezTo>
                    <a:pt x="556" y="1435"/>
                    <a:pt x="581" y="1423"/>
                    <a:pt x="598" y="1447"/>
                  </a:cubicBezTo>
                  <a:cubicBezTo>
                    <a:pt x="649" y="1516"/>
                    <a:pt x="706" y="1584"/>
                    <a:pt x="740" y="1661"/>
                  </a:cubicBezTo>
                  <a:cubicBezTo>
                    <a:pt x="803" y="1801"/>
                    <a:pt x="849" y="1947"/>
                    <a:pt x="904" y="2090"/>
                  </a:cubicBezTo>
                  <a:cubicBezTo>
                    <a:pt x="929" y="2157"/>
                    <a:pt x="985" y="2184"/>
                    <a:pt x="1044" y="2161"/>
                  </a:cubicBezTo>
                  <a:cubicBezTo>
                    <a:pt x="1106" y="2137"/>
                    <a:pt x="1129" y="2078"/>
                    <a:pt x="1104" y="2010"/>
                  </a:cubicBezTo>
                  <a:cubicBezTo>
                    <a:pt x="1063" y="1899"/>
                    <a:pt x="1022" y="1787"/>
                    <a:pt x="980" y="1676"/>
                  </a:cubicBezTo>
                  <a:cubicBezTo>
                    <a:pt x="958" y="1619"/>
                    <a:pt x="938" y="1558"/>
                    <a:pt x="905" y="1506"/>
                  </a:cubicBezTo>
                  <a:cubicBezTo>
                    <a:pt x="863" y="1437"/>
                    <a:pt x="808" y="1375"/>
                    <a:pt x="761" y="1309"/>
                  </a:cubicBezTo>
                  <a:cubicBezTo>
                    <a:pt x="749" y="1292"/>
                    <a:pt x="742" y="1269"/>
                    <a:pt x="741" y="1248"/>
                  </a:cubicBezTo>
                  <a:cubicBezTo>
                    <a:pt x="739" y="1148"/>
                    <a:pt x="740" y="1049"/>
                    <a:pt x="740" y="949"/>
                  </a:cubicBezTo>
                  <a:cubicBezTo>
                    <a:pt x="740" y="916"/>
                    <a:pt x="740" y="882"/>
                    <a:pt x="740" y="847"/>
                  </a:cubicBezTo>
                  <a:cubicBezTo>
                    <a:pt x="769" y="847"/>
                    <a:pt x="791" y="846"/>
                    <a:pt x="813" y="847"/>
                  </a:cubicBezTo>
                  <a:cubicBezTo>
                    <a:pt x="887" y="851"/>
                    <a:pt x="961" y="855"/>
                    <a:pt x="1035" y="859"/>
                  </a:cubicBezTo>
                  <a:cubicBezTo>
                    <a:pt x="1076" y="862"/>
                    <a:pt x="1103" y="847"/>
                    <a:pt x="1120" y="809"/>
                  </a:cubicBezTo>
                  <a:cubicBezTo>
                    <a:pt x="1160" y="725"/>
                    <a:pt x="1204" y="642"/>
                    <a:pt x="1244" y="557"/>
                  </a:cubicBezTo>
                  <a:cubicBezTo>
                    <a:pt x="1264" y="513"/>
                    <a:pt x="1292" y="459"/>
                    <a:pt x="1292" y="439"/>
                  </a:cubicBezTo>
                  <a:cubicBezTo>
                    <a:pt x="1292" y="425"/>
                    <a:pt x="1288" y="412"/>
                    <a:pt x="1281" y="4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 8">
              <a:extLst>
                <a:ext uri="{FF2B5EF4-FFF2-40B4-BE49-F238E27FC236}">
                  <a16:creationId xmlns:a16="http://schemas.microsoft.com/office/drawing/2014/main" id="{8AD08E86-B5DE-41F0-AA4F-61EE1C6E4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2951" y="981075"/>
              <a:ext cx="2541588" cy="2141538"/>
            </a:xfrm>
            <a:custGeom>
              <a:avLst/>
              <a:gdLst>
                <a:gd name="T0" fmla="*/ 1601 w 1601"/>
                <a:gd name="T1" fmla="*/ 1277 h 1349"/>
                <a:gd name="T2" fmla="*/ 1542 w 1601"/>
                <a:gd name="T3" fmla="*/ 1349 h 1349"/>
                <a:gd name="T4" fmla="*/ 0 w 1601"/>
                <a:gd name="T5" fmla="*/ 71 h 1349"/>
                <a:gd name="T6" fmla="*/ 58 w 1601"/>
                <a:gd name="T7" fmla="*/ 0 h 1349"/>
                <a:gd name="T8" fmla="*/ 1601 w 1601"/>
                <a:gd name="T9" fmla="*/ 1277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1" h="1349">
                  <a:moveTo>
                    <a:pt x="1601" y="1277"/>
                  </a:moveTo>
                  <a:lnTo>
                    <a:pt x="1542" y="1349"/>
                  </a:lnTo>
                  <a:lnTo>
                    <a:pt x="0" y="71"/>
                  </a:lnTo>
                  <a:lnTo>
                    <a:pt x="58" y="0"/>
                  </a:lnTo>
                  <a:lnTo>
                    <a:pt x="1601" y="12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 9">
              <a:extLst>
                <a:ext uri="{FF2B5EF4-FFF2-40B4-BE49-F238E27FC236}">
                  <a16:creationId xmlns:a16="http://schemas.microsoft.com/office/drawing/2014/main" id="{C9709AB2-32D8-4CFA-B12C-64B476814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613" y="709613"/>
              <a:ext cx="1004888" cy="1171575"/>
            </a:xfrm>
            <a:custGeom>
              <a:avLst/>
              <a:gdLst>
                <a:gd name="T0" fmla="*/ 196 w 431"/>
                <a:gd name="T1" fmla="*/ 225 h 498"/>
                <a:gd name="T2" fmla="*/ 431 w 431"/>
                <a:gd name="T3" fmla="*/ 4 h 498"/>
                <a:gd name="T4" fmla="*/ 119 w 431"/>
                <a:gd name="T5" fmla="*/ 161 h 498"/>
                <a:gd name="T6" fmla="*/ 24 w 431"/>
                <a:gd name="T7" fmla="*/ 498 h 498"/>
                <a:gd name="T8" fmla="*/ 196 w 431"/>
                <a:gd name="T9" fmla="*/ 225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498">
                  <a:moveTo>
                    <a:pt x="196" y="225"/>
                  </a:moveTo>
                  <a:cubicBezTo>
                    <a:pt x="271" y="135"/>
                    <a:pt x="352" y="60"/>
                    <a:pt x="431" y="4"/>
                  </a:cubicBezTo>
                  <a:cubicBezTo>
                    <a:pt x="325" y="0"/>
                    <a:pt x="206" y="56"/>
                    <a:pt x="119" y="161"/>
                  </a:cubicBezTo>
                  <a:cubicBezTo>
                    <a:pt x="32" y="266"/>
                    <a:pt x="0" y="394"/>
                    <a:pt x="24" y="498"/>
                  </a:cubicBezTo>
                  <a:cubicBezTo>
                    <a:pt x="64" y="409"/>
                    <a:pt x="122" y="316"/>
                    <a:pt x="196" y="2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55D5B97-42C2-4BF6-8B37-FD1EB4D08C81}"/>
                </a:ext>
              </a:extLst>
            </p:cNvPr>
            <p:cNvSpPr/>
            <p:nvPr/>
          </p:nvSpPr>
          <p:spPr>
            <a:xfrm>
              <a:off x="3362487" y="2263778"/>
              <a:ext cx="861765" cy="861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6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6525071" y="1558862"/>
            <a:ext cx="380467" cy="370313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7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7751719" y="3560290"/>
            <a:ext cx="216881" cy="415699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670ACCFF-64C7-479B-83E9-76A41AD84B96}"/>
              </a:ext>
            </a:extLst>
          </p:cNvPr>
          <p:cNvCxnSpPr>
            <a:cxnSpLocks/>
          </p:cNvCxnSpPr>
          <p:nvPr/>
        </p:nvCxnSpPr>
        <p:spPr>
          <a:xfrm flipH="1" flipV="1">
            <a:off x="5972462" y="4993085"/>
            <a:ext cx="121343" cy="181324"/>
          </a:xfrm>
          <a:prstGeom prst="line">
            <a:avLst/>
          </a:prstGeom>
          <a:ln w="12700">
            <a:solidFill>
              <a:srgbClr val="3AB5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DAC641C4-4575-47CA-BC9C-5FFFDA35184A}"/>
              </a:ext>
            </a:extLst>
          </p:cNvPr>
          <p:cNvSpPr/>
          <p:nvPr/>
        </p:nvSpPr>
        <p:spPr>
          <a:xfrm>
            <a:off x="6462375" y="6066217"/>
            <a:ext cx="206338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300" b="1" dirty="0">
                <a:latin typeface="Iranian Sans" panose="01000500000000020002" pitchFamily="2" charset="-78"/>
                <a:cs typeface="B Nazanin" panose="00000400000000000000" pitchFamily="2" charset="-78"/>
              </a:rPr>
              <a:t>مواد مصرفی، تجهیزات و </a:t>
            </a:r>
            <a:r>
              <a:rPr lang="fa-IR" sz="1300" b="1" dirty="0" err="1">
                <a:latin typeface="Iranian Sans" panose="01000500000000020002" pitchFamily="2" charset="-78"/>
                <a:cs typeface="B Nazanin" panose="00000400000000000000" pitchFamily="2" charset="-78"/>
              </a:rPr>
              <a:t>فرایندها</a:t>
            </a:r>
            <a:endParaRPr lang="fa-IR" sz="1300" b="1" dirty="0">
              <a:latin typeface="Iranian Sans" panose="01000500000000020002" pitchFamily="2" charset="-78"/>
              <a:cs typeface="B Nazanin" panose="00000400000000000000" pitchFamily="2" charset="-78"/>
            </a:endParaRPr>
          </a:p>
        </p:txBody>
      </p:sp>
      <p:sp>
        <p:nvSpPr>
          <p:cNvPr id="94" name="Isosceles Triangle 93">
            <a:extLst>
              <a:ext uri="{FF2B5EF4-FFF2-40B4-BE49-F238E27FC236}">
                <a16:creationId xmlns:a16="http://schemas.microsoft.com/office/drawing/2014/main" id="{5FE52A82-7177-43BB-BA7C-B78F4CC88FDF}"/>
              </a:ext>
            </a:extLst>
          </p:cNvPr>
          <p:cNvSpPr/>
          <p:nvPr/>
        </p:nvSpPr>
        <p:spPr>
          <a:xfrm rot="10592240">
            <a:off x="6470970" y="5790749"/>
            <a:ext cx="216000" cy="180000"/>
          </a:xfrm>
          <a:prstGeom prst="triangle">
            <a:avLst/>
          </a:prstGeom>
          <a:solidFill>
            <a:srgbClr val="56A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ounded Rectangle 104">
            <a:extLst>
              <a:ext uri="{FF2B5EF4-FFF2-40B4-BE49-F238E27FC236}">
                <a16:creationId xmlns:a16="http://schemas.microsoft.com/office/drawing/2014/main" id="{B15FCF95-C989-491C-9EDD-E7AA1E7606A6}"/>
              </a:ext>
            </a:extLst>
          </p:cNvPr>
          <p:cNvSpPr/>
          <p:nvPr/>
        </p:nvSpPr>
        <p:spPr>
          <a:xfrm>
            <a:off x="6043481" y="5096128"/>
            <a:ext cx="764704" cy="727138"/>
          </a:xfrm>
          <a:prstGeom prst="roundRect">
            <a:avLst/>
          </a:prstGeom>
          <a:solidFill>
            <a:srgbClr val="56A6B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Arc 170">
            <a:extLst>
              <a:ext uri="{FF2B5EF4-FFF2-40B4-BE49-F238E27FC236}">
                <a16:creationId xmlns:a16="http://schemas.microsoft.com/office/drawing/2014/main" id="{261C3104-EA0C-4833-922A-5273FE2FF03A}"/>
              </a:ext>
            </a:extLst>
          </p:cNvPr>
          <p:cNvSpPr/>
          <p:nvPr/>
        </p:nvSpPr>
        <p:spPr>
          <a:xfrm>
            <a:off x="4062477" y="2150409"/>
            <a:ext cx="2926080" cy="2926080"/>
          </a:xfrm>
          <a:prstGeom prst="arc">
            <a:avLst>
              <a:gd name="adj1" fmla="val 16200000"/>
              <a:gd name="adj2" fmla="val 20085941"/>
            </a:avLst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Arc 171">
            <a:extLst>
              <a:ext uri="{FF2B5EF4-FFF2-40B4-BE49-F238E27FC236}">
                <a16:creationId xmlns:a16="http://schemas.microsoft.com/office/drawing/2014/main" id="{872A9635-DC91-4BD2-80A1-CAB3C2793572}"/>
              </a:ext>
            </a:extLst>
          </p:cNvPr>
          <p:cNvSpPr/>
          <p:nvPr/>
        </p:nvSpPr>
        <p:spPr>
          <a:xfrm rot="5625423">
            <a:off x="4034388" y="1991985"/>
            <a:ext cx="2926080" cy="2926080"/>
          </a:xfrm>
          <a:prstGeom prst="arc">
            <a:avLst>
              <a:gd name="adj1" fmla="val 16706358"/>
              <a:gd name="adj2" fmla="val 20887996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A0522E2A-778C-4201-8592-969FBB5D150E}"/>
              </a:ext>
            </a:extLst>
          </p:cNvPr>
          <p:cNvSpPr/>
          <p:nvPr/>
        </p:nvSpPr>
        <p:spPr>
          <a:xfrm rot="1907800">
            <a:off x="5761631" y="2187531"/>
            <a:ext cx="131982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sz="1100" b="1" dirty="0">
                <a:solidFill>
                  <a:schemeClr val="accent4">
                    <a:lumMod val="50000"/>
                  </a:schemeClr>
                </a:solidFill>
                <a:latin typeface="Iranian Sans" panose="01000500000000020002" pitchFamily="2" charset="-78"/>
                <a:cs typeface="B Nazanin" panose="00000400000000000000" pitchFamily="2" charset="-78"/>
              </a:rPr>
              <a:t>روندهای جهانی</a:t>
            </a:r>
            <a:endParaRPr lang="en-US" sz="1100" b="1" dirty="0">
              <a:solidFill>
                <a:schemeClr val="accent4">
                  <a:lumMod val="50000"/>
                </a:schemeClr>
              </a:solidFill>
              <a:latin typeface="Iranian Sans" panose="01000500000000020002" pitchFamily="2" charset="-78"/>
              <a:cs typeface="B Nazanin" panose="00000400000000000000" pitchFamily="2" charset="-78"/>
            </a:endParaRP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46FA4AAD-87DB-4412-A7EB-F4EFECFCC9D6}"/>
              </a:ext>
            </a:extLst>
          </p:cNvPr>
          <p:cNvSpPr/>
          <p:nvPr/>
        </p:nvSpPr>
        <p:spPr>
          <a:xfrm rot="19137545">
            <a:off x="5950018" y="4433366"/>
            <a:ext cx="131982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sz="1100" b="1" dirty="0">
                <a:solidFill>
                  <a:srgbClr val="C00000"/>
                </a:solidFill>
                <a:latin typeface="Iranian Sans" panose="01000500000000020002" pitchFamily="2" charset="-78"/>
                <a:cs typeface="B Nazanin" panose="00000400000000000000" pitchFamily="2" charset="-78"/>
              </a:rPr>
              <a:t>ملاحظات داخلی</a:t>
            </a:r>
            <a:endParaRPr lang="en-US" sz="1100" b="1" dirty="0">
              <a:solidFill>
                <a:srgbClr val="C00000"/>
              </a:solidFill>
              <a:latin typeface="Iranian Sans" panose="01000500000000020002" pitchFamily="2" charset="-78"/>
              <a:cs typeface="B Nazanin" panose="00000400000000000000" pitchFamily="2" charset="-78"/>
            </a:endParaRPr>
          </a:p>
        </p:txBody>
      </p:sp>
      <p:sp>
        <p:nvSpPr>
          <p:cNvPr id="176" name="Arc 175">
            <a:extLst>
              <a:ext uri="{FF2B5EF4-FFF2-40B4-BE49-F238E27FC236}">
                <a16:creationId xmlns:a16="http://schemas.microsoft.com/office/drawing/2014/main" id="{435F0261-A1A4-4B70-8258-B312A2C4F44D}"/>
              </a:ext>
            </a:extLst>
          </p:cNvPr>
          <p:cNvSpPr/>
          <p:nvPr/>
        </p:nvSpPr>
        <p:spPr>
          <a:xfrm rot="10800000">
            <a:off x="4061944" y="2003213"/>
            <a:ext cx="3024000" cy="3024000"/>
          </a:xfrm>
          <a:prstGeom prst="arc">
            <a:avLst>
              <a:gd name="adj1" fmla="val 18521843"/>
              <a:gd name="adj2" fmla="val 21109546"/>
            </a:avLst>
          </a:prstGeom>
          <a:ln w="12700">
            <a:solidFill>
              <a:srgbClr val="3AB5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74479BC4-3654-463A-A240-EE587CCD2AAA}"/>
              </a:ext>
            </a:extLst>
          </p:cNvPr>
          <p:cNvCxnSpPr>
            <a:cxnSpLocks/>
          </p:cNvCxnSpPr>
          <p:nvPr/>
        </p:nvCxnSpPr>
        <p:spPr>
          <a:xfrm flipH="1">
            <a:off x="3657601" y="3735128"/>
            <a:ext cx="434310" cy="1"/>
          </a:xfrm>
          <a:prstGeom prst="line">
            <a:avLst/>
          </a:prstGeom>
          <a:ln w="12700">
            <a:solidFill>
              <a:srgbClr val="3AB5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Rectangle 177">
            <a:extLst>
              <a:ext uri="{FF2B5EF4-FFF2-40B4-BE49-F238E27FC236}">
                <a16:creationId xmlns:a16="http://schemas.microsoft.com/office/drawing/2014/main" id="{1C5B65E6-1BD4-4101-8F4C-77ADF807592A}"/>
              </a:ext>
            </a:extLst>
          </p:cNvPr>
          <p:cNvSpPr/>
          <p:nvPr/>
        </p:nvSpPr>
        <p:spPr>
          <a:xfrm>
            <a:off x="24343" y="3556618"/>
            <a:ext cx="274540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1300" b="1" dirty="0">
                <a:latin typeface="Iranian Sans" panose="01000500000000020002" pitchFamily="2" charset="-78"/>
                <a:cs typeface="B Nazanin" panose="00000400000000000000" pitchFamily="2" charset="-78"/>
              </a:rPr>
              <a:t>روندهای صنایع مرتبط فولاد</a:t>
            </a:r>
          </a:p>
        </p:txBody>
      </p:sp>
      <p:sp>
        <p:nvSpPr>
          <p:cNvPr id="179" name="Isosceles Triangle 178">
            <a:extLst>
              <a:ext uri="{FF2B5EF4-FFF2-40B4-BE49-F238E27FC236}">
                <a16:creationId xmlns:a16="http://schemas.microsoft.com/office/drawing/2014/main" id="{8F868ED6-97FA-4035-9A03-4DB74DB96944}"/>
              </a:ext>
            </a:extLst>
          </p:cNvPr>
          <p:cNvSpPr/>
          <p:nvPr/>
        </p:nvSpPr>
        <p:spPr>
          <a:xfrm rot="16200000">
            <a:off x="2750622" y="3611279"/>
            <a:ext cx="216000" cy="180000"/>
          </a:xfrm>
          <a:prstGeom prst="triangle">
            <a:avLst/>
          </a:prstGeom>
          <a:solidFill>
            <a:srgbClr val="8F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ounded Rectangle 103">
            <a:extLst>
              <a:ext uri="{FF2B5EF4-FFF2-40B4-BE49-F238E27FC236}">
                <a16:creationId xmlns:a16="http://schemas.microsoft.com/office/drawing/2014/main" id="{AEC8F223-AC4C-41C1-9C33-AB5F246942F6}"/>
              </a:ext>
            </a:extLst>
          </p:cNvPr>
          <p:cNvSpPr/>
          <p:nvPr/>
        </p:nvSpPr>
        <p:spPr>
          <a:xfrm>
            <a:off x="2923256" y="3371559"/>
            <a:ext cx="764704" cy="727138"/>
          </a:xfrm>
          <a:prstGeom prst="roundRect">
            <a:avLst>
              <a:gd name="adj" fmla="val 41108"/>
            </a:avLst>
          </a:prstGeom>
          <a:solidFill>
            <a:srgbClr val="8FAAD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Freeform 55">
            <a:extLst>
              <a:ext uri="{FF2B5EF4-FFF2-40B4-BE49-F238E27FC236}">
                <a16:creationId xmlns:a16="http://schemas.microsoft.com/office/drawing/2014/main" id="{79B936BB-4649-4E2C-8DD8-7DDF8BE83E24}"/>
              </a:ext>
            </a:extLst>
          </p:cNvPr>
          <p:cNvSpPr/>
          <p:nvPr/>
        </p:nvSpPr>
        <p:spPr>
          <a:xfrm>
            <a:off x="376483" y="3215968"/>
            <a:ext cx="216881" cy="415699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4" name="Oval 21">
            <a:extLst>
              <a:ext uri="{FF2B5EF4-FFF2-40B4-BE49-F238E27FC236}">
                <a16:creationId xmlns:a16="http://schemas.microsoft.com/office/drawing/2014/main" id="{5E709B19-9248-472C-BA8A-1016B30DD4CD}"/>
              </a:ext>
            </a:extLst>
          </p:cNvPr>
          <p:cNvSpPr>
            <a:spLocks noChangeAspect="1"/>
          </p:cNvSpPr>
          <p:nvPr/>
        </p:nvSpPr>
        <p:spPr>
          <a:xfrm>
            <a:off x="6208338" y="5226031"/>
            <a:ext cx="420066" cy="42357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A1FDB58-7778-4D2B-B834-094F7796D8E1}"/>
              </a:ext>
            </a:extLst>
          </p:cNvPr>
          <p:cNvGrpSpPr/>
          <p:nvPr/>
        </p:nvGrpSpPr>
        <p:grpSpPr>
          <a:xfrm>
            <a:off x="7372184" y="2254576"/>
            <a:ext cx="395447" cy="591142"/>
            <a:chOff x="7372184" y="2254576"/>
            <a:chExt cx="395447" cy="591142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9B30F3C-6E8A-46F6-8E9A-2037E943C0C7}"/>
                </a:ext>
              </a:extLst>
            </p:cNvPr>
            <p:cNvSpPr/>
            <p:nvPr/>
          </p:nvSpPr>
          <p:spPr>
            <a:xfrm rot="21019850">
              <a:off x="7491410" y="2412493"/>
              <a:ext cx="276221" cy="433225"/>
            </a:xfrm>
            <a:custGeom>
              <a:avLst/>
              <a:gdLst>
                <a:gd name="connsiteX0" fmla="*/ 219075 w 257175"/>
                <a:gd name="connsiteY0" fmla="*/ 382905 h 577215"/>
                <a:gd name="connsiteX1" fmla="*/ 252413 w 257175"/>
                <a:gd name="connsiteY1" fmla="*/ 15240 h 577215"/>
                <a:gd name="connsiteX2" fmla="*/ 130493 w 257175"/>
                <a:gd name="connsiteY2" fmla="*/ 0 h 577215"/>
                <a:gd name="connsiteX3" fmla="*/ 73343 w 257175"/>
                <a:gd name="connsiteY3" fmla="*/ 364808 h 577215"/>
                <a:gd name="connsiteX4" fmla="*/ 0 w 257175"/>
                <a:gd name="connsiteY4" fmla="*/ 524828 h 577215"/>
                <a:gd name="connsiteX5" fmla="*/ 257175 w 257175"/>
                <a:gd name="connsiteY5" fmla="*/ 577215 h 577215"/>
                <a:gd name="connsiteX6" fmla="*/ 219075 w 257175"/>
                <a:gd name="connsiteY6" fmla="*/ 382905 h 57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175" h="577215">
                  <a:moveTo>
                    <a:pt x="219075" y="382905"/>
                  </a:moveTo>
                  <a:cubicBezTo>
                    <a:pt x="205740" y="242888"/>
                    <a:pt x="219075" y="110490"/>
                    <a:pt x="252413" y="15240"/>
                  </a:cubicBezTo>
                  <a:lnTo>
                    <a:pt x="130493" y="0"/>
                  </a:lnTo>
                  <a:cubicBezTo>
                    <a:pt x="139065" y="100013"/>
                    <a:pt x="120968" y="231458"/>
                    <a:pt x="73343" y="364808"/>
                  </a:cubicBezTo>
                  <a:cubicBezTo>
                    <a:pt x="52388" y="423862"/>
                    <a:pt x="26670" y="478155"/>
                    <a:pt x="0" y="524828"/>
                  </a:cubicBezTo>
                  <a:lnTo>
                    <a:pt x="257175" y="577215"/>
                  </a:lnTo>
                  <a:cubicBezTo>
                    <a:pt x="239078" y="521018"/>
                    <a:pt x="225743" y="454343"/>
                    <a:pt x="219075" y="38290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79D485C-817C-4D8E-9935-A6F337906BC2}"/>
                </a:ext>
              </a:extLst>
            </p:cNvPr>
            <p:cNvSpPr/>
            <p:nvPr/>
          </p:nvSpPr>
          <p:spPr>
            <a:xfrm rot="21170317">
              <a:off x="7372184" y="2254576"/>
              <a:ext cx="327628" cy="226788"/>
            </a:xfrm>
            <a:custGeom>
              <a:avLst/>
              <a:gdLst>
                <a:gd name="connsiteX0" fmla="*/ 385718 w 532667"/>
                <a:gd name="connsiteY0" fmla="*/ 47521 h 304589"/>
                <a:gd name="connsiteX1" fmla="*/ 349523 w 532667"/>
                <a:gd name="connsiteY1" fmla="*/ 57046 h 304589"/>
                <a:gd name="connsiteX2" fmla="*/ 319043 w 532667"/>
                <a:gd name="connsiteY2" fmla="*/ 39901 h 304589"/>
                <a:gd name="connsiteX3" fmla="*/ 265703 w 532667"/>
                <a:gd name="connsiteY3" fmla="*/ 47521 h 304589"/>
                <a:gd name="connsiteX4" fmla="*/ 238080 w 532667"/>
                <a:gd name="connsiteY4" fmla="*/ 15136 h 304589"/>
                <a:gd name="connsiteX5" fmla="*/ 206648 w 532667"/>
                <a:gd name="connsiteY5" fmla="*/ 848 h 304589"/>
                <a:gd name="connsiteX6" fmla="*/ 127590 w 532667"/>
                <a:gd name="connsiteY6" fmla="*/ 6563 h 304589"/>
                <a:gd name="connsiteX7" fmla="*/ 37103 w 532667"/>
                <a:gd name="connsiteY7" fmla="*/ 55141 h 304589"/>
                <a:gd name="connsiteX8" fmla="*/ 37103 w 532667"/>
                <a:gd name="connsiteY8" fmla="*/ 73238 h 304589"/>
                <a:gd name="connsiteX9" fmla="*/ 15195 w 532667"/>
                <a:gd name="connsiteY9" fmla="*/ 87526 h 304589"/>
                <a:gd name="connsiteX10" fmla="*/ 1860 w 532667"/>
                <a:gd name="connsiteY10" fmla="*/ 159916 h 304589"/>
                <a:gd name="connsiteX11" fmla="*/ 130448 w 532667"/>
                <a:gd name="connsiteY11" fmla="*/ 250403 h 304589"/>
                <a:gd name="connsiteX12" fmla="*/ 194265 w 532667"/>
                <a:gd name="connsiteY12" fmla="*/ 215161 h 304589"/>
                <a:gd name="connsiteX13" fmla="*/ 221888 w 532667"/>
                <a:gd name="connsiteY13" fmla="*/ 177061 h 304589"/>
                <a:gd name="connsiteX14" fmla="*/ 261893 w 532667"/>
                <a:gd name="connsiteY14" fmla="*/ 176108 h 304589"/>
                <a:gd name="connsiteX15" fmla="*/ 281895 w 532667"/>
                <a:gd name="connsiteY15" fmla="*/ 177061 h 304589"/>
                <a:gd name="connsiteX16" fmla="*/ 300945 w 532667"/>
                <a:gd name="connsiteY16" fmla="*/ 192301 h 304589"/>
                <a:gd name="connsiteX17" fmla="*/ 305708 w 532667"/>
                <a:gd name="connsiteY17" fmla="*/ 208493 h 304589"/>
                <a:gd name="connsiteX18" fmla="*/ 359048 w 532667"/>
                <a:gd name="connsiteY18" fmla="*/ 254213 h 304589"/>
                <a:gd name="connsiteX19" fmla="*/ 378098 w 532667"/>
                <a:gd name="connsiteY19" fmla="*/ 250403 h 304589"/>
                <a:gd name="connsiteX20" fmla="*/ 398100 w 532667"/>
                <a:gd name="connsiteY20" fmla="*/ 251356 h 304589"/>
                <a:gd name="connsiteX21" fmla="*/ 420008 w 532667"/>
                <a:gd name="connsiteY21" fmla="*/ 295171 h 304589"/>
                <a:gd name="connsiteX22" fmla="*/ 440963 w 532667"/>
                <a:gd name="connsiteY22" fmla="*/ 303743 h 304589"/>
                <a:gd name="connsiteX23" fmla="*/ 480015 w 532667"/>
                <a:gd name="connsiteY23" fmla="*/ 284693 h 304589"/>
                <a:gd name="connsiteX24" fmla="*/ 495255 w 532667"/>
                <a:gd name="connsiteY24" fmla="*/ 252308 h 304589"/>
                <a:gd name="connsiteX25" fmla="*/ 513353 w 532667"/>
                <a:gd name="connsiteY25" fmla="*/ 213256 h 304589"/>
                <a:gd name="connsiteX26" fmla="*/ 532403 w 532667"/>
                <a:gd name="connsiteY26" fmla="*/ 159916 h 304589"/>
                <a:gd name="connsiteX27" fmla="*/ 484778 w 532667"/>
                <a:gd name="connsiteY27" fmla="*/ 110386 h 304589"/>
                <a:gd name="connsiteX28" fmla="*/ 385718 w 532667"/>
                <a:gd name="connsiteY28" fmla="*/ 47521 h 304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32667" h="304589">
                  <a:moveTo>
                    <a:pt x="385718" y="47521"/>
                  </a:moveTo>
                  <a:cubicBezTo>
                    <a:pt x="371430" y="51331"/>
                    <a:pt x="367620" y="61808"/>
                    <a:pt x="349523" y="57046"/>
                  </a:cubicBezTo>
                  <a:cubicBezTo>
                    <a:pt x="339045" y="54188"/>
                    <a:pt x="330473" y="42758"/>
                    <a:pt x="319043" y="39901"/>
                  </a:cubicBezTo>
                  <a:cubicBezTo>
                    <a:pt x="299040" y="35138"/>
                    <a:pt x="277133" y="52283"/>
                    <a:pt x="265703" y="47521"/>
                  </a:cubicBezTo>
                  <a:cubicBezTo>
                    <a:pt x="256178" y="43711"/>
                    <a:pt x="247605" y="21803"/>
                    <a:pt x="238080" y="15136"/>
                  </a:cubicBezTo>
                  <a:cubicBezTo>
                    <a:pt x="228555" y="7516"/>
                    <a:pt x="219030" y="3706"/>
                    <a:pt x="206648" y="848"/>
                  </a:cubicBezTo>
                  <a:cubicBezTo>
                    <a:pt x="177120" y="-3914"/>
                    <a:pt x="156165" y="13231"/>
                    <a:pt x="127590" y="6563"/>
                  </a:cubicBezTo>
                  <a:cubicBezTo>
                    <a:pt x="93300" y="-1057"/>
                    <a:pt x="35198" y="5611"/>
                    <a:pt x="37103" y="55141"/>
                  </a:cubicBezTo>
                  <a:cubicBezTo>
                    <a:pt x="38055" y="67523"/>
                    <a:pt x="39960" y="69428"/>
                    <a:pt x="37103" y="73238"/>
                  </a:cubicBezTo>
                  <a:cubicBezTo>
                    <a:pt x="36150" y="75143"/>
                    <a:pt x="18053" y="83716"/>
                    <a:pt x="15195" y="87526"/>
                  </a:cubicBezTo>
                  <a:cubicBezTo>
                    <a:pt x="-997" y="105623"/>
                    <a:pt x="-1950" y="137056"/>
                    <a:pt x="1860" y="159916"/>
                  </a:cubicBezTo>
                  <a:cubicBezTo>
                    <a:pt x="13290" y="218018"/>
                    <a:pt x="73298" y="257071"/>
                    <a:pt x="130448" y="250403"/>
                  </a:cubicBezTo>
                  <a:cubicBezTo>
                    <a:pt x="155213" y="247546"/>
                    <a:pt x="177120" y="233258"/>
                    <a:pt x="194265" y="215161"/>
                  </a:cubicBezTo>
                  <a:cubicBezTo>
                    <a:pt x="204743" y="203731"/>
                    <a:pt x="210458" y="187538"/>
                    <a:pt x="221888" y="177061"/>
                  </a:cubicBezTo>
                  <a:cubicBezTo>
                    <a:pt x="241890" y="158011"/>
                    <a:pt x="239985" y="168488"/>
                    <a:pt x="261893" y="176108"/>
                  </a:cubicBezTo>
                  <a:cubicBezTo>
                    <a:pt x="268560" y="178013"/>
                    <a:pt x="276180" y="176108"/>
                    <a:pt x="281895" y="177061"/>
                  </a:cubicBezTo>
                  <a:cubicBezTo>
                    <a:pt x="292373" y="169441"/>
                    <a:pt x="299040" y="174203"/>
                    <a:pt x="300945" y="192301"/>
                  </a:cubicBezTo>
                  <a:cubicBezTo>
                    <a:pt x="301898" y="198016"/>
                    <a:pt x="303803" y="202778"/>
                    <a:pt x="305708" y="208493"/>
                  </a:cubicBezTo>
                  <a:cubicBezTo>
                    <a:pt x="319043" y="230401"/>
                    <a:pt x="336188" y="243736"/>
                    <a:pt x="359048" y="254213"/>
                  </a:cubicBezTo>
                  <a:cubicBezTo>
                    <a:pt x="364763" y="257071"/>
                    <a:pt x="373335" y="255166"/>
                    <a:pt x="378098" y="250403"/>
                  </a:cubicBezTo>
                  <a:cubicBezTo>
                    <a:pt x="380955" y="246593"/>
                    <a:pt x="387623" y="239926"/>
                    <a:pt x="398100" y="251356"/>
                  </a:cubicBezTo>
                  <a:cubicBezTo>
                    <a:pt x="408578" y="262786"/>
                    <a:pt x="411435" y="281836"/>
                    <a:pt x="420008" y="295171"/>
                  </a:cubicBezTo>
                  <a:cubicBezTo>
                    <a:pt x="424770" y="301838"/>
                    <a:pt x="433343" y="306601"/>
                    <a:pt x="440963" y="303743"/>
                  </a:cubicBezTo>
                  <a:cubicBezTo>
                    <a:pt x="457155" y="305648"/>
                    <a:pt x="468585" y="298028"/>
                    <a:pt x="480015" y="284693"/>
                  </a:cubicBezTo>
                  <a:cubicBezTo>
                    <a:pt x="488588" y="274216"/>
                    <a:pt x="491445" y="264691"/>
                    <a:pt x="495255" y="252308"/>
                  </a:cubicBezTo>
                  <a:cubicBezTo>
                    <a:pt x="500018" y="234211"/>
                    <a:pt x="500970" y="227543"/>
                    <a:pt x="513353" y="213256"/>
                  </a:cubicBezTo>
                  <a:cubicBezTo>
                    <a:pt x="525735" y="198968"/>
                    <a:pt x="534308" y="180871"/>
                    <a:pt x="532403" y="159916"/>
                  </a:cubicBezTo>
                  <a:cubicBezTo>
                    <a:pt x="529545" y="130388"/>
                    <a:pt x="506685" y="121816"/>
                    <a:pt x="484778" y="110386"/>
                  </a:cubicBezTo>
                  <a:cubicBezTo>
                    <a:pt x="476205" y="68476"/>
                    <a:pt x="429533" y="34186"/>
                    <a:pt x="385718" y="4752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3" name="Freeform 217">
            <a:extLst>
              <a:ext uri="{FF2B5EF4-FFF2-40B4-BE49-F238E27FC236}">
                <a16:creationId xmlns:a16="http://schemas.microsoft.com/office/drawing/2014/main" id="{B0AF9BB2-8C7E-4841-A9D2-A5E17AC57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7392" y="1006967"/>
            <a:ext cx="273656" cy="372927"/>
          </a:xfrm>
          <a:custGeom>
            <a:avLst/>
            <a:gdLst>
              <a:gd name="T0" fmla="*/ 582 w 815"/>
              <a:gd name="T1" fmla="*/ 440 h 1258"/>
              <a:gd name="T2" fmla="*/ 639 w 815"/>
              <a:gd name="T3" fmla="*/ 383 h 1258"/>
              <a:gd name="T4" fmla="*/ 582 w 815"/>
              <a:gd name="T5" fmla="*/ 323 h 1258"/>
              <a:gd name="T6" fmla="*/ 524 w 815"/>
              <a:gd name="T7" fmla="*/ 383 h 1258"/>
              <a:gd name="T8" fmla="*/ 582 w 815"/>
              <a:gd name="T9" fmla="*/ 440 h 1258"/>
              <a:gd name="T10" fmla="*/ 232 w 815"/>
              <a:gd name="T11" fmla="*/ 440 h 1258"/>
              <a:gd name="T12" fmla="*/ 289 w 815"/>
              <a:gd name="T13" fmla="*/ 383 h 1258"/>
              <a:gd name="T14" fmla="*/ 232 w 815"/>
              <a:gd name="T15" fmla="*/ 323 h 1258"/>
              <a:gd name="T16" fmla="*/ 175 w 815"/>
              <a:gd name="T17" fmla="*/ 383 h 1258"/>
              <a:gd name="T18" fmla="*/ 232 w 815"/>
              <a:gd name="T19" fmla="*/ 440 h 1258"/>
              <a:gd name="T20" fmla="*/ 647 w 815"/>
              <a:gd name="T21" fmla="*/ 170 h 1258"/>
              <a:gd name="T22" fmla="*/ 814 w 815"/>
              <a:gd name="T23" fmla="*/ 498 h 1258"/>
              <a:gd name="T24" fmla="*/ 814 w 815"/>
              <a:gd name="T25" fmla="*/ 558 h 1258"/>
              <a:gd name="T26" fmla="*/ 0 w 815"/>
              <a:gd name="T27" fmla="*/ 558 h 1258"/>
              <a:gd name="T28" fmla="*/ 0 w 815"/>
              <a:gd name="T29" fmla="*/ 498 h 1258"/>
              <a:gd name="T30" fmla="*/ 166 w 815"/>
              <a:gd name="T31" fmla="*/ 170 h 1258"/>
              <a:gd name="T32" fmla="*/ 43 w 815"/>
              <a:gd name="T33" fmla="*/ 47 h 1258"/>
              <a:gd name="T34" fmla="*/ 93 w 815"/>
              <a:gd name="T35" fmla="*/ 0 h 1258"/>
              <a:gd name="T36" fmla="*/ 227 w 815"/>
              <a:gd name="T37" fmla="*/ 134 h 1258"/>
              <a:gd name="T38" fmla="*/ 407 w 815"/>
              <a:gd name="T39" fmla="*/ 90 h 1258"/>
              <a:gd name="T40" fmla="*/ 587 w 815"/>
              <a:gd name="T41" fmla="*/ 134 h 1258"/>
              <a:gd name="T42" fmla="*/ 721 w 815"/>
              <a:gd name="T43" fmla="*/ 0 h 1258"/>
              <a:gd name="T44" fmla="*/ 770 w 815"/>
              <a:gd name="T45" fmla="*/ 47 h 1258"/>
              <a:gd name="T46" fmla="*/ 647 w 815"/>
              <a:gd name="T47" fmla="*/ 170 h 1258"/>
              <a:gd name="T48" fmla="*/ 0 w 815"/>
              <a:gd name="T49" fmla="*/ 847 h 1258"/>
              <a:gd name="T50" fmla="*/ 0 w 815"/>
              <a:gd name="T51" fmla="*/ 615 h 1258"/>
              <a:gd name="T52" fmla="*/ 814 w 815"/>
              <a:gd name="T53" fmla="*/ 615 h 1258"/>
              <a:gd name="T54" fmla="*/ 814 w 815"/>
              <a:gd name="T55" fmla="*/ 847 h 1258"/>
              <a:gd name="T56" fmla="*/ 407 w 815"/>
              <a:gd name="T57" fmla="*/ 1257 h 1258"/>
              <a:gd name="T58" fmla="*/ 0 w 815"/>
              <a:gd name="T59" fmla="*/ 847 h 1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15" h="1258">
                <a:moveTo>
                  <a:pt x="582" y="440"/>
                </a:moveTo>
                <a:cubicBezTo>
                  <a:pt x="615" y="440"/>
                  <a:pt x="639" y="416"/>
                  <a:pt x="639" y="383"/>
                </a:cubicBezTo>
                <a:cubicBezTo>
                  <a:pt x="639" y="350"/>
                  <a:pt x="615" y="323"/>
                  <a:pt x="582" y="323"/>
                </a:cubicBezTo>
                <a:cubicBezTo>
                  <a:pt x="549" y="323"/>
                  <a:pt x="524" y="350"/>
                  <a:pt x="524" y="383"/>
                </a:cubicBezTo>
                <a:cubicBezTo>
                  <a:pt x="524" y="416"/>
                  <a:pt x="549" y="440"/>
                  <a:pt x="582" y="440"/>
                </a:cubicBezTo>
                <a:close/>
                <a:moveTo>
                  <a:pt x="232" y="440"/>
                </a:moveTo>
                <a:cubicBezTo>
                  <a:pt x="265" y="440"/>
                  <a:pt x="289" y="416"/>
                  <a:pt x="289" y="383"/>
                </a:cubicBezTo>
                <a:cubicBezTo>
                  <a:pt x="289" y="350"/>
                  <a:pt x="265" y="323"/>
                  <a:pt x="232" y="323"/>
                </a:cubicBezTo>
                <a:cubicBezTo>
                  <a:pt x="199" y="323"/>
                  <a:pt x="175" y="350"/>
                  <a:pt x="175" y="383"/>
                </a:cubicBezTo>
                <a:cubicBezTo>
                  <a:pt x="175" y="416"/>
                  <a:pt x="199" y="440"/>
                  <a:pt x="232" y="440"/>
                </a:cubicBezTo>
                <a:close/>
                <a:moveTo>
                  <a:pt x="647" y="170"/>
                </a:moveTo>
                <a:cubicBezTo>
                  <a:pt x="748" y="244"/>
                  <a:pt x="814" y="364"/>
                  <a:pt x="814" y="498"/>
                </a:cubicBezTo>
                <a:lnTo>
                  <a:pt x="814" y="558"/>
                </a:lnTo>
                <a:lnTo>
                  <a:pt x="0" y="558"/>
                </a:lnTo>
                <a:lnTo>
                  <a:pt x="0" y="498"/>
                </a:lnTo>
                <a:cubicBezTo>
                  <a:pt x="0" y="364"/>
                  <a:pt x="65" y="244"/>
                  <a:pt x="166" y="170"/>
                </a:cubicBezTo>
                <a:lnTo>
                  <a:pt x="43" y="47"/>
                </a:lnTo>
                <a:lnTo>
                  <a:pt x="93" y="0"/>
                </a:lnTo>
                <a:lnTo>
                  <a:pt x="227" y="134"/>
                </a:lnTo>
                <a:cubicBezTo>
                  <a:pt x="281" y="107"/>
                  <a:pt x="341" y="90"/>
                  <a:pt x="407" y="90"/>
                </a:cubicBezTo>
                <a:cubicBezTo>
                  <a:pt x="472" y="90"/>
                  <a:pt x="533" y="107"/>
                  <a:pt x="587" y="134"/>
                </a:cubicBezTo>
                <a:lnTo>
                  <a:pt x="721" y="0"/>
                </a:lnTo>
                <a:lnTo>
                  <a:pt x="770" y="47"/>
                </a:lnTo>
                <a:lnTo>
                  <a:pt x="647" y="170"/>
                </a:lnTo>
                <a:close/>
                <a:moveTo>
                  <a:pt x="0" y="847"/>
                </a:moveTo>
                <a:lnTo>
                  <a:pt x="0" y="615"/>
                </a:lnTo>
                <a:lnTo>
                  <a:pt x="814" y="615"/>
                </a:lnTo>
                <a:lnTo>
                  <a:pt x="814" y="847"/>
                </a:lnTo>
                <a:cubicBezTo>
                  <a:pt x="814" y="1074"/>
                  <a:pt x="634" y="1257"/>
                  <a:pt x="407" y="1257"/>
                </a:cubicBezTo>
                <a:cubicBezTo>
                  <a:pt x="180" y="1257"/>
                  <a:pt x="0" y="1074"/>
                  <a:pt x="0" y="8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8504E6F-A6D0-4F4E-A15D-CCBF4B0B0D80}"/>
              </a:ext>
            </a:extLst>
          </p:cNvPr>
          <p:cNvCxnSpPr>
            <a:cxnSpLocks/>
          </p:cNvCxnSpPr>
          <p:nvPr/>
        </p:nvCxnSpPr>
        <p:spPr>
          <a:xfrm flipH="1">
            <a:off x="4053040" y="4331855"/>
            <a:ext cx="253909" cy="110441"/>
          </a:xfrm>
          <a:prstGeom prst="line">
            <a:avLst/>
          </a:prstGeom>
          <a:ln w="12700">
            <a:solidFill>
              <a:srgbClr val="3AB5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2B16BAAB-B71A-4B20-86E8-AFBF9B0E84AA}"/>
              </a:ext>
            </a:extLst>
          </p:cNvPr>
          <p:cNvSpPr/>
          <p:nvPr/>
        </p:nvSpPr>
        <p:spPr>
          <a:xfrm>
            <a:off x="1301646" y="4556838"/>
            <a:ext cx="184804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1300" b="1" dirty="0">
                <a:latin typeface="Iranian Sans" panose="01000500000000020002" pitchFamily="2" charset="-78"/>
                <a:cs typeface="B Nazanin" panose="00000400000000000000" pitchFamily="2" charset="-78"/>
              </a:rPr>
              <a:t>فراتر از صنعت فولاد</a:t>
            </a:r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8019C0F6-4697-4DB9-A4B7-F23E6B91C950}"/>
              </a:ext>
            </a:extLst>
          </p:cNvPr>
          <p:cNvSpPr/>
          <p:nvPr/>
        </p:nvSpPr>
        <p:spPr>
          <a:xfrm rot="15700601">
            <a:off x="3170106" y="4575421"/>
            <a:ext cx="216000" cy="180000"/>
          </a:xfrm>
          <a:prstGeom prst="triangle">
            <a:avLst/>
          </a:prstGeom>
          <a:solidFill>
            <a:srgbClr val="00F2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103">
            <a:extLst>
              <a:ext uri="{FF2B5EF4-FFF2-40B4-BE49-F238E27FC236}">
                <a16:creationId xmlns:a16="http://schemas.microsoft.com/office/drawing/2014/main" id="{6CBF3C25-F86E-45B2-8768-AF1542438941}"/>
              </a:ext>
            </a:extLst>
          </p:cNvPr>
          <p:cNvSpPr/>
          <p:nvPr/>
        </p:nvSpPr>
        <p:spPr>
          <a:xfrm>
            <a:off x="3332904" y="4207185"/>
            <a:ext cx="764704" cy="727138"/>
          </a:xfrm>
          <a:prstGeom prst="roundRect">
            <a:avLst>
              <a:gd name="adj" fmla="val 43649"/>
            </a:avLst>
          </a:prstGeom>
          <a:solidFill>
            <a:srgbClr val="00F2E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Block Arc 41">
            <a:extLst>
              <a:ext uri="{FF2B5EF4-FFF2-40B4-BE49-F238E27FC236}">
                <a16:creationId xmlns:a16="http://schemas.microsoft.com/office/drawing/2014/main" id="{5CA5F6AD-7E87-4BE1-82C5-D04FEC431239}"/>
              </a:ext>
            </a:extLst>
          </p:cNvPr>
          <p:cNvSpPr/>
          <p:nvPr/>
        </p:nvSpPr>
        <p:spPr>
          <a:xfrm>
            <a:off x="3553124" y="4346109"/>
            <a:ext cx="372391" cy="458777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9" name="Rectangle 7">
            <a:extLst>
              <a:ext uri="{FF2B5EF4-FFF2-40B4-BE49-F238E27FC236}">
                <a16:creationId xmlns:a16="http://schemas.microsoft.com/office/drawing/2014/main" id="{4AC4098F-80AD-4288-99B0-5047E4E6EA67}"/>
              </a:ext>
            </a:extLst>
          </p:cNvPr>
          <p:cNvSpPr/>
          <p:nvPr/>
        </p:nvSpPr>
        <p:spPr>
          <a:xfrm rot="18900000">
            <a:off x="3253808" y="3563317"/>
            <a:ext cx="197637" cy="416569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F9241A1-07F3-4179-8BED-6E76838903A1}"/>
              </a:ext>
            </a:extLst>
          </p:cNvPr>
          <p:cNvSpPr/>
          <p:nvPr/>
        </p:nvSpPr>
        <p:spPr>
          <a:xfrm rot="4016850">
            <a:off x="3605368" y="3774928"/>
            <a:ext cx="131982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sz="1100" b="1" dirty="0" err="1">
                <a:solidFill>
                  <a:schemeClr val="accent3">
                    <a:lumMod val="75000"/>
                  </a:schemeClr>
                </a:solidFill>
                <a:latin typeface="Iranian Sans" panose="01000500000000020002" pitchFamily="2" charset="-78"/>
                <a:cs typeface="B Nazanin" panose="00000400000000000000" pitchFamily="2" charset="-78"/>
              </a:rPr>
              <a:t>دیده‌بانی</a:t>
            </a:r>
            <a:r>
              <a:rPr lang="fa-IR" sz="1100" b="1" dirty="0">
                <a:solidFill>
                  <a:schemeClr val="accent3">
                    <a:lumMod val="75000"/>
                  </a:schemeClr>
                </a:solidFill>
                <a:latin typeface="Iranian Sans" panose="01000500000000020002" pitchFamily="2" charset="-78"/>
                <a:cs typeface="B Nazanin" panose="00000400000000000000" pitchFamily="2" charset="-78"/>
              </a:rPr>
              <a:t> فناوری</a:t>
            </a:r>
            <a:endParaRPr lang="en-US" sz="1100" b="1" dirty="0">
              <a:solidFill>
                <a:schemeClr val="accent3">
                  <a:lumMod val="75000"/>
                </a:schemeClr>
              </a:solidFill>
              <a:latin typeface="Iranian Sans" panose="01000500000000020002" pitchFamily="2" charset="-78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70872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A4A5B5-DED0-479F-9C50-3D2E311E6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2B45-9975-4070-BE8F-316D2215A3A5}" type="slidenum">
              <a:rPr lang="fa-IR" smtClean="0"/>
              <a:pPr/>
              <a:t>7</a:t>
            </a:fld>
            <a:endParaRPr lang="fa-IR" dirty="0"/>
          </a:p>
        </p:txBody>
      </p:sp>
      <p:sp>
        <p:nvSpPr>
          <p:cNvPr id="8" name="Block Arc 7">
            <a:extLst>
              <a:ext uri="{FF2B5EF4-FFF2-40B4-BE49-F238E27FC236}">
                <a16:creationId xmlns:a16="http://schemas.microsoft.com/office/drawing/2014/main" id="{0602C2C3-85B9-428A-A243-FBA4819A188F}"/>
              </a:ext>
            </a:extLst>
          </p:cNvPr>
          <p:cNvSpPr/>
          <p:nvPr/>
        </p:nvSpPr>
        <p:spPr>
          <a:xfrm rot="19805210">
            <a:off x="3394631" y="1541439"/>
            <a:ext cx="4846320" cy="4846320"/>
          </a:xfrm>
          <a:prstGeom prst="blockArc">
            <a:avLst>
              <a:gd name="adj1" fmla="val 16209859"/>
              <a:gd name="adj2" fmla="val 18020311"/>
              <a:gd name="adj3" fmla="val 2372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374B617E-A04A-4088-8F55-DF48744F13F2}"/>
              </a:ext>
            </a:extLst>
          </p:cNvPr>
          <p:cNvSpPr/>
          <p:nvPr/>
        </p:nvSpPr>
        <p:spPr>
          <a:xfrm rot="17984396">
            <a:off x="3410857" y="1532203"/>
            <a:ext cx="4846320" cy="4846320"/>
          </a:xfrm>
          <a:prstGeom prst="blockArc">
            <a:avLst>
              <a:gd name="adj1" fmla="val 16209859"/>
              <a:gd name="adj2" fmla="val 18020311"/>
              <a:gd name="adj3" fmla="val 2372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58DEC7BD-3661-418E-94D3-462BAE744A68}"/>
              </a:ext>
            </a:extLst>
          </p:cNvPr>
          <p:cNvSpPr/>
          <p:nvPr/>
        </p:nvSpPr>
        <p:spPr>
          <a:xfrm rot="16200000">
            <a:off x="3408169" y="1537395"/>
            <a:ext cx="4846320" cy="4846320"/>
          </a:xfrm>
          <a:prstGeom prst="blockArc">
            <a:avLst>
              <a:gd name="adj1" fmla="val 16209859"/>
              <a:gd name="adj2" fmla="val 18020311"/>
              <a:gd name="adj3" fmla="val 237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id="{BEA6F01F-14A5-45F7-ACF4-E3A427E61AE6}"/>
              </a:ext>
            </a:extLst>
          </p:cNvPr>
          <p:cNvSpPr/>
          <p:nvPr/>
        </p:nvSpPr>
        <p:spPr>
          <a:xfrm>
            <a:off x="3401390" y="1537394"/>
            <a:ext cx="4846320" cy="4846320"/>
          </a:xfrm>
          <a:prstGeom prst="blockArc">
            <a:avLst>
              <a:gd name="adj1" fmla="val 16209859"/>
              <a:gd name="adj2" fmla="val 18020311"/>
              <a:gd name="adj3" fmla="val 2372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id="{C506BB6C-49DF-45D8-B2E1-8E304DADD9E4}"/>
              </a:ext>
            </a:extLst>
          </p:cNvPr>
          <p:cNvSpPr/>
          <p:nvPr/>
        </p:nvSpPr>
        <p:spPr>
          <a:xfrm rot="1819358">
            <a:off x="3389675" y="1528159"/>
            <a:ext cx="4846320" cy="4846320"/>
          </a:xfrm>
          <a:prstGeom prst="blockArc">
            <a:avLst>
              <a:gd name="adj1" fmla="val 16209859"/>
              <a:gd name="adj2" fmla="val 18020311"/>
              <a:gd name="adj3" fmla="val 237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Block Arc 12">
            <a:extLst>
              <a:ext uri="{FF2B5EF4-FFF2-40B4-BE49-F238E27FC236}">
                <a16:creationId xmlns:a16="http://schemas.microsoft.com/office/drawing/2014/main" id="{F14E116A-2849-4094-9741-FB788E869DEB}"/>
              </a:ext>
            </a:extLst>
          </p:cNvPr>
          <p:cNvSpPr/>
          <p:nvPr/>
        </p:nvSpPr>
        <p:spPr>
          <a:xfrm rot="3643673">
            <a:off x="3391149" y="1521232"/>
            <a:ext cx="4846320" cy="4846320"/>
          </a:xfrm>
          <a:prstGeom prst="blockArc">
            <a:avLst>
              <a:gd name="adj1" fmla="val 16209859"/>
              <a:gd name="adj2" fmla="val 18020311"/>
              <a:gd name="adj3" fmla="val 23729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65B15E-4408-4617-867E-0DED87C902FD}"/>
              </a:ext>
            </a:extLst>
          </p:cNvPr>
          <p:cNvSpPr/>
          <p:nvPr/>
        </p:nvSpPr>
        <p:spPr>
          <a:xfrm>
            <a:off x="8797398" y="2689640"/>
            <a:ext cx="1533638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fa-IR" sz="1200" b="1" dirty="0">
                <a:latin typeface="Iranian Sans" panose="01000500000000020002" pitchFamily="2" charset="-78"/>
                <a:cs typeface="B Nazanin" panose="00000400000000000000" pitchFamily="2" charset="-78"/>
              </a:rPr>
              <a:t>اقتصاد چرخشی</a:t>
            </a:r>
            <a:endParaRPr lang="en-US" sz="1200" b="1" dirty="0">
              <a:latin typeface="Iranian Sans" panose="01000500000000020002" pitchFamily="2" charset="-78"/>
              <a:cs typeface="B Nazanin" panose="000004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BB8464-7B5B-4379-A9D0-488AC425804C}"/>
              </a:ext>
            </a:extLst>
          </p:cNvPr>
          <p:cNvSpPr/>
          <p:nvPr/>
        </p:nvSpPr>
        <p:spPr>
          <a:xfrm>
            <a:off x="1020966" y="1031892"/>
            <a:ext cx="2028158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fa-IR" sz="1200" b="1" dirty="0">
                <a:latin typeface="Iranian Sans" panose="01000500000000020002" pitchFamily="2" charset="-78"/>
                <a:cs typeface="B Nazanin" panose="00000400000000000000" pitchFamily="2" charset="-78"/>
              </a:rPr>
              <a:t>انقلاب صنعتی چهارم</a:t>
            </a:r>
            <a:endParaRPr lang="en-US" sz="1200" b="1" dirty="0">
              <a:latin typeface="Iranian Sans" panose="01000500000000020002" pitchFamily="2" charset="-78"/>
              <a:cs typeface="B Nazanin" panose="000004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A7A4FB-0B10-42FF-874F-D930D451D6BB}"/>
              </a:ext>
            </a:extLst>
          </p:cNvPr>
          <p:cNvSpPr/>
          <p:nvPr/>
        </p:nvSpPr>
        <p:spPr>
          <a:xfrm>
            <a:off x="394638" y="2974010"/>
            <a:ext cx="2034125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fa-IR" sz="1200" b="1" dirty="0">
                <a:latin typeface="Iranian Sans" panose="01000500000000020002" pitchFamily="2" charset="-78"/>
                <a:cs typeface="B Nazanin" panose="00000400000000000000" pitchFamily="2" charset="-78"/>
              </a:rPr>
              <a:t>محصولات فولادی پیشرفته</a:t>
            </a:r>
            <a:endParaRPr lang="en-US" sz="1200" b="1" dirty="0">
              <a:latin typeface="Iranian Sans" panose="01000500000000020002" pitchFamily="2" charset="-78"/>
              <a:cs typeface="B Nazanin" panose="00000400000000000000" pitchFamily="2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132520-9CF7-4663-9B96-7E9699C672EB}"/>
              </a:ext>
            </a:extLst>
          </p:cNvPr>
          <p:cNvSpPr/>
          <p:nvPr/>
        </p:nvSpPr>
        <p:spPr>
          <a:xfrm>
            <a:off x="5625927" y="613396"/>
            <a:ext cx="2434073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fa-IR" sz="1200" b="1" dirty="0">
                <a:latin typeface="Iranian Sans" panose="01000500000000020002" pitchFamily="2" charset="-78"/>
                <a:cs typeface="B Nazanin" panose="00000400000000000000" pitchFamily="2" charset="-78"/>
              </a:rPr>
              <a:t>پایداری و تولید فولاد سبز</a:t>
            </a:r>
            <a:endParaRPr lang="en-US" sz="1200" b="1" dirty="0">
              <a:latin typeface="Iranian Sans" panose="01000500000000020002" pitchFamily="2" charset="-78"/>
              <a:cs typeface="B Nazanin" panose="00000400000000000000" pitchFamily="2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2861C93-725E-46A4-A14C-4479602CFC10}"/>
              </a:ext>
            </a:extLst>
          </p:cNvPr>
          <p:cNvSpPr/>
          <p:nvPr/>
        </p:nvSpPr>
        <p:spPr>
          <a:xfrm>
            <a:off x="1896330" y="312744"/>
            <a:ext cx="3482812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fa-IR" sz="1200" b="1" dirty="0">
                <a:latin typeface="Iranian Sans" panose="01000500000000020002" pitchFamily="2" charset="-78"/>
                <a:cs typeface="B Nazanin" panose="00000400000000000000" pitchFamily="2" charset="-78"/>
              </a:rPr>
              <a:t>مواد مصرفی، تجهیزات و </a:t>
            </a:r>
            <a:r>
              <a:rPr lang="fa-IR" sz="1200" b="1" dirty="0" err="1">
                <a:latin typeface="Iranian Sans" panose="01000500000000020002" pitchFamily="2" charset="-78"/>
                <a:cs typeface="B Nazanin" panose="00000400000000000000" pitchFamily="2" charset="-78"/>
              </a:rPr>
              <a:t>فرایندهای</a:t>
            </a:r>
            <a:r>
              <a:rPr lang="fa-IR" sz="1200" b="1" dirty="0">
                <a:latin typeface="Iranian Sans" panose="01000500000000020002" pitchFamily="2" charset="-78"/>
                <a:cs typeface="B Nazanin" panose="00000400000000000000" pitchFamily="2" charset="-78"/>
              </a:rPr>
              <a:t> نوین</a:t>
            </a:r>
            <a:endParaRPr lang="en-US" sz="1200" b="1" dirty="0">
              <a:latin typeface="Iranian Sans" panose="01000500000000020002" pitchFamily="2" charset="-78"/>
              <a:cs typeface="B Nazanin" panose="00000400000000000000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FF7ED8-0271-4C2E-AFD0-779A5684015F}"/>
              </a:ext>
            </a:extLst>
          </p:cNvPr>
          <p:cNvSpPr txBox="1"/>
          <p:nvPr/>
        </p:nvSpPr>
        <p:spPr>
          <a:xfrm>
            <a:off x="8533923" y="2833272"/>
            <a:ext cx="1737862" cy="15735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a-IR"/>
            </a:defPPr>
            <a:lvl1pPr indent="0" algn="r" rtl="1"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105000"/>
              <a:buFont typeface="Times New Roman" panose="02020603050405020304" pitchFamily="18" charset="0"/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  <a:latin typeface="Iranian Sans" panose="01000500000000020002" pitchFamily="2" charset="-78"/>
                <a:ea typeface="Raleway" charset="0"/>
                <a:cs typeface="Iranian Sans" panose="01000500000000020002" pitchFamily="2" charset="-78"/>
              </a:defRPr>
            </a:lvl1pPr>
          </a:lstStyle>
          <a:p>
            <a:pPr marL="171450" indent="-17145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fa-IR" sz="1100" dirty="0" err="1">
                <a:cs typeface="B Nazanin" panose="00000400000000000000" pitchFamily="2" charset="-78"/>
              </a:rPr>
              <a:t>سرباره</a:t>
            </a:r>
            <a:endParaRPr lang="fa-IR" sz="1100" dirty="0">
              <a:cs typeface="B Nazanin" panose="00000400000000000000" pitchFamily="2" charset="-78"/>
            </a:endParaRPr>
          </a:p>
          <a:p>
            <a:pPr marL="171450" indent="-17145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fa-IR" sz="1100" dirty="0">
                <a:cs typeface="B Nazanin" panose="00000400000000000000" pitchFamily="2" charset="-78"/>
              </a:rPr>
              <a:t>آب </a:t>
            </a:r>
          </a:p>
          <a:p>
            <a:pPr marL="171450" indent="-17145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fa-IR" sz="1100" dirty="0">
                <a:cs typeface="B Nazanin" panose="00000400000000000000" pitchFamily="2" charset="-78"/>
              </a:rPr>
              <a:t>تصفیه پساب</a:t>
            </a:r>
          </a:p>
          <a:p>
            <a:pPr marL="171450" indent="-17145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fa-IR" sz="1100" dirty="0">
                <a:cs typeface="B Nazanin" panose="00000400000000000000" pitchFamily="2" charset="-78"/>
              </a:rPr>
              <a:t>انرژی</a:t>
            </a:r>
          </a:p>
          <a:p>
            <a:pPr marL="171450" indent="-17145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fa-IR" sz="1100" dirty="0">
                <a:cs typeface="B Nazanin" panose="00000400000000000000" pitchFamily="2" charset="-78"/>
              </a:rPr>
              <a:t>ضایعات آهنی</a:t>
            </a:r>
          </a:p>
          <a:p>
            <a:pPr marL="171450" indent="-17145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fa-IR" sz="1100" dirty="0">
                <a:cs typeface="B Nazanin" panose="00000400000000000000" pitchFamily="2" charset="-78"/>
              </a:rPr>
              <a:t>ضایعات جامد </a:t>
            </a:r>
            <a:r>
              <a:rPr lang="fa-IR" sz="1100" dirty="0" err="1">
                <a:cs typeface="B Nazanin" panose="00000400000000000000" pitchFamily="2" charset="-78"/>
              </a:rPr>
              <a:t>غیرآهنی</a:t>
            </a:r>
            <a:endParaRPr lang="fa-IR" sz="1100" dirty="0">
              <a:cs typeface="B Nazanin" panose="00000400000000000000" pitchFamily="2" charset="-78"/>
            </a:endParaRPr>
          </a:p>
          <a:p>
            <a:pPr marL="171450" indent="-17145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fa-IR" sz="1100" dirty="0">
                <a:cs typeface="B Nazanin" panose="00000400000000000000" pitchFamily="2" charset="-78"/>
              </a:rPr>
              <a:t>گازهای خروجی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0AB7CB-832E-4595-8697-768E71CB7FA9}"/>
              </a:ext>
            </a:extLst>
          </p:cNvPr>
          <p:cNvSpPr txBox="1"/>
          <p:nvPr/>
        </p:nvSpPr>
        <p:spPr>
          <a:xfrm>
            <a:off x="7550666" y="1372815"/>
            <a:ext cx="2282626" cy="9387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a-IR"/>
            </a:defPPr>
            <a:lvl1pPr indent="0" algn="r" rtl="1">
              <a:lnSpc>
                <a:spcPct val="135000"/>
              </a:lnSpc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105000"/>
              <a:buFont typeface="Times New Roman" panose="02020603050405020304" pitchFamily="18" charset="0"/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  <a:latin typeface="Iranian Sans" panose="01000500000000020002" pitchFamily="2" charset="-78"/>
                <a:ea typeface="Raleway" charset="0"/>
                <a:cs typeface="Iranian Sans" panose="01000500000000020002" pitchFamily="2" charset="-78"/>
              </a:defRPr>
            </a:lvl1pPr>
          </a:lstStyle>
          <a:p>
            <a:pPr marL="171450" indent="-17145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fa-IR" sz="1100" dirty="0">
                <a:cs typeface="B Nazanin" panose="00000400000000000000" pitchFamily="2" charset="-78"/>
              </a:rPr>
              <a:t>منابع </a:t>
            </a:r>
            <a:r>
              <a:rPr lang="fa-IR" sz="1100" dirty="0" err="1">
                <a:cs typeface="B Nazanin" panose="00000400000000000000" pitchFamily="2" charset="-78"/>
              </a:rPr>
              <a:t>کم‌عیار</a:t>
            </a:r>
            <a:r>
              <a:rPr lang="fa-IR" sz="1100" dirty="0">
                <a:cs typeface="B Nazanin" panose="00000400000000000000" pitchFamily="2" charset="-78"/>
              </a:rPr>
              <a:t> </a:t>
            </a:r>
            <a:r>
              <a:rPr lang="fa-IR" sz="1100" dirty="0" err="1">
                <a:cs typeface="B Nazanin" panose="00000400000000000000" pitchFamily="2" charset="-78"/>
              </a:rPr>
              <a:t>هماتیتی</a:t>
            </a:r>
            <a:endParaRPr lang="fa-IR" sz="1100" dirty="0">
              <a:cs typeface="B Nazanin" panose="00000400000000000000" pitchFamily="2" charset="-78"/>
            </a:endParaRPr>
          </a:p>
          <a:p>
            <a:pPr marL="171450" indent="-17145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fa-IR" sz="1100" dirty="0">
                <a:cs typeface="B Nazanin" panose="00000400000000000000" pitchFamily="2" charset="-78"/>
              </a:rPr>
              <a:t>منابع </a:t>
            </a:r>
            <a:r>
              <a:rPr lang="fa-IR" sz="1100" dirty="0" err="1">
                <a:cs typeface="B Nazanin" panose="00000400000000000000" pitchFamily="2" charset="-78"/>
              </a:rPr>
              <a:t>کم‌عیار</a:t>
            </a:r>
            <a:r>
              <a:rPr lang="fa-IR" sz="1100" dirty="0">
                <a:cs typeface="B Nazanin" panose="00000400000000000000" pitchFamily="2" charset="-78"/>
              </a:rPr>
              <a:t> </a:t>
            </a:r>
            <a:r>
              <a:rPr lang="fa-IR" sz="1100" dirty="0" err="1">
                <a:cs typeface="B Nazanin" panose="00000400000000000000" pitchFamily="2" charset="-78"/>
              </a:rPr>
              <a:t>تیتانومگنتیت</a:t>
            </a:r>
            <a:endParaRPr lang="fa-IR" sz="1100" dirty="0">
              <a:cs typeface="B Nazanin" panose="00000400000000000000" pitchFamily="2" charset="-78"/>
            </a:endParaRPr>
          </a:p>
          <a:p>
            <a:pPr marL="171450" indent="-171450">
              <a:lnSpc>
                <a:spcPct val="125000"/>
              </a:lnSpc>
              <a:buFont typeface="Courier New" panose="02070309020205020404" pitchFamily="49" charset="0"/>
              <a:buChar char="o"/>
              <a:defRPr/>
            </a:pPr>
            <a:r>
              <a:rPr lang="fa-IR" sz="1100" dirty="0" err="1">
                <a:cs typeface="B Nazanin" panose="00000400000000000000" pitchFamily="2" charset="-78"/>
              </a:rPr>
              <a:t>گوگردزدایی</a:t>
            </a:r>
            <a:endParaRPr lang="fa-IR" sz="1100" dirty="0">
              <a:cs typeface="B Nazanin" panose="00000400000000000000" pitchFamily="2" charset="-78"/>
            </a:endParaRPr>
          </a:p>
          <a:p>
            <a:pPr marL="171450" indent="-171450">
              <a:lnSpc>
                <a:spcPct val="125000"/>
              </a:lnSpc>
              <a:buFont typeface="Courier New" panose="02070309020205020404" pitchFamily="49" charset="0"/>
              <a:buChar char="o"/>
              <a:defRPr/>
            </a:pPr>
            <a:r>
              <a:rPr lang="fa-IR" sz="1100" dirty="0" err="1">
                <a:cs typeface="B Nazanin" panose="00000400000000000000" pitchFamily="2" charset="-78"/>
              </a:rPr>
              <a:t>فروآلیاژها</a:t>
            </a:r>
            <a:endParaRPr lang="en-GB" sz="1100" dirty="0">
              <a:cs typeface="B Nazanin" panose="000004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C8A64D-1C87-41B0-91CD-C21FBD541BC8}"/>
              </a:ext>
            </a:extLst>
          </p:cNvPr>
          <p:cNvSpPr txBox="1"/>
          <p:nvPr/>
        </p:nvSpPr>
        <p:spPr>
          <a:xfrm>
            <a:off x="6609889" y="839028"/>
            <a:ext cx="1347978" cy="3208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a-IR"/>
            </a:defPPr>
            <a:lvl1pPr indent="0" algn="r" rtl="1"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105000"/>
              <a:buFont typeface="Times New Roman" panose="02020603050405020304" pitchFamily="18" charset="0"/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  <a:latin typeface="Iranian Sans" panose="01000500000000020002" pitchFamily="2" charset="-78"/>
                <a:ea typeface="Raleway" charset="0"/>
                <a:cs typeface="Iranian Sans" panose="01000500000000020002" pitchFamily="2" charset="-78"/>
              </a:defRPr>
            </a:lvl1pPr>
          </a:lstStyle>
          <a:p>
            <a:pPr marL="171450" indent="-171450">
              <a:lnSpc>
                <a:spcPct val="13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a-IR" sz="1100" dirty="0">
                <a:cs typeface="B Nazanin" panose="00000400000000000000" pitchFamily="2" charset="-78"/>
              </a:rPr>
              <a:t>کاهش نشر کربن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8BF3D6-DA1C-49CF-9717-058133B60883}"/>
              </a:ext>
            </a:extLst>
          </p:cNvPr>
          <p:cNvSpPr txBox="1"/>
          <p:nvPr/>
        </p:nvSpPr>
        <p:spPr>
          <a:xfrm>
            <a:off x="708106" y="1171111"/>
            <a:ext cx="2264700" cy="15735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a-IR"/>
            </a:defPPr>
            <a:lvl1pPr indent="0" algn="r" rtl="1">
              <a:lnSpc>
                <a:spcPct val="130000"/>
              </a:lnSpc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105000"/>
              <a:buFont typeface="Times New Roman" panose="02020603050405020304" pitchFamily="18" charset="0"/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  <a:latin typeface="Iranian Sans" panose="01000500000000020002" pitchFamily="2" charset="-78"/>
                <a:ea typeface="Raleway" charset="0"/>
                <a:cs typeface="Iranian Sans" panose="01000500000000020002" pitchFamily="2" charset="-78"/>
              </a:defRPr>
            </a:lvl1pPr>
          </a:lstStyle>
          <a:p>
            <a:pPr marL="171450" indent="-171450">
              <a:lnSpc>
                <a:spcPct val="125000"/>
              </a:lnSpc>
              <a:buSzPct val="120000"/>
              <a:buFont typeface="Courier New" panose="02070309020205020404" pitchFamily="49" charset="0"/>
              <a:buChar char="o"/>
            </a:pPr>
            <a:r>
              <a:rPr lang="fa-IR" sz="1100" dirty="0" err="1">
                <a:cs typeface="B Nazanin" panose="00000400000000000000" pitchFamily="2" charset="-78"/>
              </a:rPr>
              <a:t>رباتیک</a:t>
            </a:r>
            <a:endParaRPr lang="fa-IR" sz="1100" dirty="0">
              <a:cs typeface="B Nazanin" panose="00000400000000000000" pitchFamily="2" charset="-78"/>
            </a:endParaRPr>
          </a:p>
          <a:p>
            <a:pPr marL="171450" indent="-171450">
              <a:lnSpc>
                <a:spcPct val="125000"/>
              </a:lnSpc>
              <a:buSzPct val="120000"/>
              <a:buFont typeface="Courier New" panose="02070309020205020404" pitchFamily="49" charset="0"/>
              <a:buChar char="o"/>
            </a:pPr>
            <a:r>
              <a:rPr lang="fa-IR" sz="1100" dirty="0">
                <a:cs typeface="B Nazanin" panose="00000400000000000000" pitchFamily="2" charset="-78"/>
              </a:rPr>
              <a:t>هوش مصنوعی و یادگیری ماشین</a:t>
            </a:r>
          </a:p>
          <a:p>
            <a:pPr marL="171450" indent="-171450">
              <a:lnSpc>
                <a:spcPct val="125000"/>
              </a:lnSpc>
              <a:buSzPct val="120000"/>
              <a:buFont typeface="Courier New" panose="02070309020205020404" pitchFamily="49" charset="0"/>
              <a:buChar char="o"/>
            </a:pPr>
            <a:r>
              <a:rPr lang="fa-IR" sz="1100" dirty="0" err="1">
                <a:cs typeface="B Nazanin" panose="00000400000000000000" pitchFamily="2" charset="-78"/>
              </a:rPr>
              <a:t>پهپادها</a:t>
            </a:r>
            <a:endParaRPr lang="fa-IR" sz="1100" dirty="0">
              <a:cs typeface="B Nazanin" panose="00000400000000000000" pitchFamily="2" charset="-78"/>
            </a:endParaRPr>
          </a:p>
          <a:p>
            <a:pPr marL="171450" indent="-171450">
              <a:lnSpc>
                <a:spcPct val="125000"/>
              </a:lnSpc>
              <a:buSzPct val="120000"/>
              <a:buFont typeface="Courier New" panose="02070309020205020404" pitchFamily="49" charset="0"/>
              <a:buChar char="o"/>
            </a:pPr>
            <a:r>
              <a:rPr lang="fa-IR" sz="1100" dirty="0">
                <a:cs typeface="B Nazanin" panose="00000400000000000000" pitchFamily="2" charset="-78"/>
              </a:rPr>
              <a:t>واقعیت مجازی و واقعیت افزوده</a:t>
            </a:r>
          </a:p>
          <a:p>
            <a:pPr marL="171450" indent="-171450">
              <a:lnSpc>
                <a:spcPct val="125000"/>
              </a:lnSpc>
              <a:buSzPct val="120000"/>
              <a:buFont typeface="Courier New" panose="02070309020205020404" pitchFamily="49" charset="0"/>
              <a:buChar char="o"/>
            </a:pPr>
            <a:r>
              <a:rPr lang="fa-IR" sz="1100" dirty="0" err="1">
                <a:cs typeface="B Nazanin" panose="00000400000000000000" pitchFamily="2" charset="-78"/>
              </a:rPr>
              <a:t>پرینت</a:t>
            </a:r>
            <a:r>
              <a:rPr lang="fa-IR" sz="1100" dirty="0">
                <a:cs typeface="B Nazanin" panose="00000400000000000000" pitchFamily="2" charset="-78"/>
              </a:rPr>
              <a:t> </a:t>
            </a:r>
            <a:r>
              <a:rPr lang="fa-IR" sz="1100" dirty="0" err="1">
                <a:cs typeface="B Nazanin" panose="00000400000000000000" pitchFamily="2" charset="-78"/>
              </a:rPr>
              <a:t>سه‌بعدی</a:t>
            </a:r>
            <a:endParaRPr lang="fa-IR" sz="1100" dirty="0">
              <a:cs typeface="B Nazanin" panose="00000400000000000000" pitchFamily="2" charset="-78"/>
            </a:endParaRPr>
          </a:p>
          <a:p>
            <a:pPr marL="171450" indent="-171450">
              <a:lnSpc>
                <a:spcPct val="125000"/>
              </a:lnSpc>
              <a:buSzPct val="120000"/>
              <a:buFont typeface="Courier New" panose="02070309020205020404" pitchFamily="49" charset="0"/>
              <a:buChar char="o"/>
            </a:pPr>
            <a:r>
              <a:rPr lang="fa-IR" sz="1100" dirty="0" err="1">
                <a:cs typeface="B Nazanin" panose="00000400000000000000" pitchFamily="2" charset="-78"/>
              </a:rPr>
              <a:t>بلاکچین</a:t>
            </a:r>
            <a:endParaRPr lang="en-US" sz="1100" dirty="0">
              <a:cs typeface="B Nazanin" panose="00000400000000000000" pitchFamily="2" charset="-78"/>
            </a:endParaRPr>
          </a:p>
          <a:p>
            <a:pPr marL="171450" indent="-171450">
              <a:lnSpc>
                <a:spcPct val="125000"/>
              </a:lnSpc>
              <a:buSzPct val="120000"/>
              <a:buFont typeface="Courier New" panose="02070309020205020404" pitchFamily="49" charset="0"/>
              <a:buChar char="o"/>
            </a:pPr>
            <a:r>
              <a:rPr lang="fa-IR" sz="1100" dirty="0">
                <a:latin typeface="+mj-lt"/>
                <a:cs typeface="B Nazanin" panose="00000400000000000000" pitchFamily="2" charset="-78"/>
              </a:rPr>
              <a:t>اینترنت </a:t>
            </a:r>
            <a:r>
              <a:rPr lang="fa-IR" sz="1100" dirty="0" err="1">
                <a:latin typeface="+mj-lt"/>
                <a:cs typeface="B Nazanin" panose="00000400000000000000" pitchFamily="2" charset="-78"/>
              </a:rPr>
              <a:t>اشیاء</a:t>
            </a:r>
            <a:endParaRPr lang="fa-IR" sz="1100" dirty="0"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C6725B-E402-423B-A82C-7BADBD0391F1}"/>
              </a:ext>
            </a:extLst>
          </p:cNvPr>
          <p:cNvSpPr txBox="1"/>
          <p:nvPr/>
        </p:nvSpPr>
        <p:spPr>
          <a:xfrm>
            <a:off x="3647801" y="503094"/>
            <a:ext cx="1737862" cy="9387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a-IR"/>
            </a:defPPr>
            <a:lvl1pPr indent="0" algn="r" rtl="1"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105000"/>
              <a:buFont typeface="Times New Roman" panose="02020603050405020304" pitchFamily="18" charset="0"/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  <a:latin typeface="Iranian Sans" panose="01000500000000020002" pitchFamily="2" charset="-78"/>
                <a:ea typeface="Raleway" charset="0"/>
                <a:cs typeface="Iranian Sans" panose="01000500000000020002" pitchFamily="2" charset="-78"/>
              </a:defRPr>
            </a:lvl1pPr>
          </a:lstStyle>
          <a:p>
            <a:pPr marL="171450" indent="-17145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fa-IR" sz="1100" dirty="0">
                <a:cs typeface="B Nazanin" panose="00000400000000000000" pitchFamily="2" charset="-78"/>
              </a:rPr>
              <a:t>مواد مصرفی </a:t>
            </a:r>
            <a:r>
              <a:rPr lang="fa-IR" sz="1100" dirty="0" err="1">
                <a:cs typeface="B Nazanin" panose="00000400000000000000" pitchFamily="2" charset="-78"/>
              </a:rPr>
              <a:t>متالورژیکی</a:t>
            </a:r>
            <a:endParaRPr lang="fa-IR" sz="1100" dirty="0">
              <a:cs typeface="B Nazanin" panose="00000400000000000000" pitchFamily="2" charset="-78"/>
            </a:endParaRPr>
          </a:p>
          <a:p>
            <a:pPr marL="171450" indent="-17145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fa-IR" sz="1100" dirty="0">
                <a:cs typeface="B Nazanin" panose="00000400000000000000" pitchFamily="2" charset="-78"/>
              </a:rPr>
              <a:t>مواد مصرفی شیمیایی</a:t>
            </a:r>
          </a:p>
          <a:p>
            <a:pPr marL="171450" indent="-17145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fa-IR" sz="1100" dirty="0">
                <a:cs typeface="B Nazanin" panose="00000400000000000000" pitchFamily="2" charset="-78"/>
              </a:rPr>
              <a:t>تجهیزات نوین</a:t>
            </a:r>
          </a:p>
          <a:p>
            <a:pPr marL="171450" indent="-17145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fa-IR" sz="1100" dirty="0" err="1">
                <a:cs typeface="B Nazanin" panose="00000400000000000000" pitchFamily="2" charset="-78"/>
              </a:rPr>
              <a:t>فرایندهای</a:t>
            </a:r>
            <a:r>
              <a:rPr lang="fa-IR" sz="1100" dirty="0">
                <a:cs typeface="B Nazanin" panose="00000400000000000000" pitchFamily="2" charset="-78"/>
              </a:rPr>
              <a:t> نوین</a:t>
            </a:r>
          </a:p>
        </p:txBody>
      </p:sp>
      <p:sp>
        <p:nvSpPr>
          <p:cNvPr id="25" name="Block Arc 24">
            <a:extLst>
              <a:ext uri="{FF2B5EF4-FFF2-40B4-BE49-F238E27FC236}">
                <a16:creationId xmlns:a16="http://schemas.microsoft.com/office/drawing/2014/main" id="{5DA94770-BB92-43E9-9CE0-2710C9516319}"/>
              </a:ext>
            </a:extLst>
          </p:cNvPr>
          <p:cNvSpPr/>
          <p:nvPr/>
        </p:nvSpPr>
        <p:spPr>
          <a:xfrm rot="14188706">
            <a:off x="3415004" y="1545546"/>
            <a:ext cx="4846320" cy="4846320"/>
          </a:xfrm>
          <a:prstGeom prst="blockArc">
            <a:avLst>
              <a:gd name="adj1" fmla="val 16209859"/>
              <a:gd name="adj2" fmla="val 18020311"/>
              <a:gd name="adj3" fmla="val 23729"/>
            </a:avLst>
          </a:prstGeom>
          <a:solidFill>
            <a:srgbClr val="ADC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7DCF16F-C071-4864-8D00-068C1150B9D7}"/>
              </a:ext>
            </a:extLst>
          </p:cNvPr>
          <p:cNvCxnSpPr>
            <a:cxnSpLocks/>
          </p:cNvCxnSpPr>
          <p:nvPr/>
        </p:nvCxnSpPr>
        <p:spPr>
          <a:xfrm>
            <a:off x="5396135" y="1205842"/>
            <a:ext cx="59520" cy="52193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DC0D6EF-29A7-4040-9D79-8D2585235BBB}"/>
              </a:ext>
            </a:extLst>
          </p:cNvPr>
          <p:cNvCxnSpPr>
            <a:cxnSpLocks/>
          </p:cNvCxnSpPr>
          <p:nvPr/>
        </p:nvCxnSpPr>
        <p:spPr>
          <a:xfrm>
            <a:off x="3361984" y="1297664"/>
            <a:ext cx="877617" cy="970613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06CFB39-665C-4DED-A0FF-146497860D65}"/>
              </a:ext>
            </a:extLst>
          </p:cNvPr>
          <p:cNvCxnSpPr>
            <a:cxnSpLocks/>
          </p:cNvCxnSpPr>
          <p:nvPr/>
        </p:nvCxnSpPr>
        <p:spPr>
          <a:xfrm>
            <a:off x="3016741" y="3233959"/>
            <a:ext cx="671100" cy="170527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4CAB8AA-2ABD-4178-B98A-7F2D0D1F042F}"/>
              </a:ext>
            </a:extLst>
          </p:cNvPr>
          <p:cNvCxnSpPr>
            <a:cxnSpLocks/>
          </p:cNvCxnSpPr>
          <p:nvPr/>
        </p:nvCxnSpPr>
        <p:spPr>
          <a:xfrm flipV="1">
            <a:off x="6697558" y="1297665"/>
            <a:ext cx="248777" cy="53470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B48C1E0-A2BC-45E3-8884-C39F2F43DB98}"/>
              </a:ext>
            </a:extLst>
          </p:cNvPr>
          <p:cNvCxnSpPr>
            <a:cxnSpLocks/>
          </p:cNvCxnSpPr>
          <p:nvPr/>
        </p:nvCxnSpPr>
        <p:spPr>
          <a:xfrm flipV="1">
            <a:off x="7607074" y="2052237"/>
            <a:ext cx="771625" cy="50365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88EEA39-F667-4438-8338-20C82AFD9F6C}"/>
              </a:ext>
            </a:extLst>
          </p:cNvPr>
          <p:cNvCxnSpPr>
            <a:cxnSpLocks/>
          </p:cNvCxnSpPr>
          <p:nvPr/>
        </p:nvCxnSpPr>
        <p:spPr>
          <a:xfrm flipV="1">
            <a:off x="8030268" y="3236820"/>
            <a:ext cx="816570" cy="187197"/>
          </a:xfrm>
          <a:prstGeom prst="line">
            <a:avLst/>
          </a:prstGeom>
          <a:ln w="12700">
            <a:solidFill>
              <a:srgbClr val="BF9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10327F3-6A12-4AAE-A0C8-89504C65AACB}"/>
              </a:ext>
            </a:extLst>
          </p:cNvPr>
          <p:cNvCxnSpPr>
            <a:cxnSpLocks/>
          </p:cNvCxnSpPr>
          <p:nvPr/>
        </p:nvCxnSpPr>
        <p:spPr>
          <a:xfrm flipV="1">
            <a:off x="3016741" y="4336024"/>
            <a:ext cx="1162459" cy="144533"/>
          </a:xfrm>
          <a:prstGeom prst="line">
            <a:avLst/>
          </a:prstGeom>
          <a:ln w="12700">
            <a:solidFill>
              <a:srgbClr val="ADC1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57E91BE-8FC9-4658-BCC9-8B7375D50217}"/>
              </a:ext>
            </a:extLst>
          </p:cNvPr>
          <p:cNvGrpSpPr/>
          <p:nvPr/>
        </p:nvGrpSpPr>
        <p:grpSpPr>
          <a:xfrm rot="21342139">
            <a:off x="5153480" y="1886849"/>
            <a:ext cx="464365" cy="573692"/>
            <a:chOff x="2570163" y="709613"/>
            <a:chExt cx="3254376" cy="6186487"/>
          </a:xfrm>
          <a:solidFill>
            <a:schemeClr val="bg1"/>
          </a:solidFill>
        </p:grpSpPr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329098AC-F812-4B90-BED5-C186C1BAA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163" y="1758950"/>
              <a:ext cx="3014663" cy="5137150"/>
            </a:xfrm>
            <a:custGeom>
              <a:avLst/>
              <a:gdLst>
                <a:gd name="T0" fmla="*/ 1281 w 1292"/>
                <a:gd name="T1" fmla="*/ 401 h 2184"/>
                <a:gd name="T2" fmla="*/ 1272 w 1292"/>
                <a:gd name="T3" fmla="*/ 391 h 2184"/>
                <a:gd name="T4" fmla="*/ 1223 w 1292"/>
                <a:gd name="T5" fmla="*/ 370 h 2184"/>
                <a:gd name="T6" fmla="*/ 1159 w 1292"/>
                <a:gd name="T7" fmla="*/ 415 h 2184"/>
                <a:gd name="T8" fmla="*/ 1021 w 1292"/>
                <a:gd name="T9" fmla="*/ 696 h 2184"/>
                <a:gd name="T10" fmla="*/ 983 w 1292"/>
                <a:gd name="T11" fmla="*/ 717 h 2184"/>
                <a:gd name="T12" fmla="*/ 744 w 1292"/>
                <a:gd name="T13" fmla="*/ 718 h 2184"/>
                <a:gd name="T14" fmla="*/ 740 w 1292"/>
                <a:gd name="T15" fmla="*/ 703 h 2184"/>
                <a:gd name="T16" fmla="*/ 763 w 1292"/>
                <a:gd name="T17" fmla="*/ 676 h 2184"/>
                <a:gd name="T18" fmla="*/ 977 w 1292"/>
                <a:gd name="T19" fmla="*/ 475 h 2184"/>
                <a:gd name="T20" fmla="*/ 1007 w 1292"/>
                <a:gd name="T21" fmla="*/ 388 h 2184"/>
                <a:gd name="T22" fmla="*/ 1007 w 1292"/>
                <a:gd name="T23" fmla="*/ 388 h 2184"/>
                <a:gd name="T24" fmla="*/ 1007 w 1292"/>
                <a:gd name="T25" fmla="*/ 388 h 2184"/>
                <a:gd name="T26" fmla="*/ 1001 w 1292"/>
                <a:gd name="T27" fmla="*/ 371 h 2184"/>
                <a:gd name="T28" fmla="*/ 975 w 1292"/>
                <a:gd name="T29" fmla="*/ 299 h 2184"/>
                <a:gd name="T30" fmla="*/ 871 w 1292"/>
                <a:gd name="T31" fmla="*/ 47 h 2184"/>
                <a:gd name="T32" fmla="*/ 807 w 1292"/>
                <a:gd name="T33" fmla="*/ 0 h 2184"/>
                <a:gd name="T34" fmla="*/ 740 w 1292"/>
                <a:gd name="T35" fmla="*/ 67 h 2184"/>
                <a:gd name="T36" fmla="*/ 746 w 1292"/>
                <a:gd name="T37" fmla="*/ 95 h 2184"/>
                <a:gd name="T38" fmla="*/ 814 w 1292"/>
                <a:gd name="T39" fmla="*/ 259 h 2184"/>
                <a:gd name="T40" fmla="*/ 849 w 1292"/>
                <a:gd name="T41" fmla="*/ 362 h 2184"/>
                <a:gd name="T42" fmla="*/ 839 w 1292"/>
                <a:gd name="T43" fmla="*/ 411 h 2184"/>
                <a:gd name="T44" fmla="*/ 616 w 1292"/>
                <a:gd name="T45" fmla="*/ 622 h 2184"/>
                <a:gd name="T46" fmla="*/ 573 w 1292"/>
                <a:gd name="T47" fmla="*/ 638 h 2184"/>
                <a:gd name="T48" fmla="*/ 383 w 1292"/>
                <a:gd name="T49" fmla="*/ 831 h 2184"/>
                <a:gd name="T50" fmla="*/ 383 w 1292"/>
                <a:gd name="T51" fmla="*/ 1241 h 2184"/>
                <a:gd name="T52" fmla="*/ 368 w 1292"/>
                <a:gd name="T53" fmla="*/ 1355 h 2184"/>
                <a:gd name="T54" fmla="*/ 305 w 1292"/>
                <a:gd name="T55" fmla="*/ 1619 h 2184"/>
                <a:gd name="T56" fmla="*/ 270 w 1292"/>
                <a:gd name="T57" fmla="*/ 1689 h 2184"/>
                <a:gd name="T58" fmla="*/ 44 w 1292"/>
                <a:gd name="T59" fmla="*/ 1952 h 2184"/>
                <a:gd name="T60" fmla="*/ 10 w 1292"/>
                <a:gd name="T61" fmla="*/ 2018 h 2184"/>
                <a:gd name="T62" fmla="*/ 69 w 1292"/>
                <a:gd name="T63" fmla="*/ 2132 h 2184"/>
                <a:gd name="T64" fmla="*/ 208 w 1292"/>
                <a:gd name="T65" fmla="*/ 2092 h 2184"/>
                <a:gd name="T66" fmla="*/ 452 w 1292"/>
                <a:gd name="T67" fmla="*/ 1809 h 2184"/>
                <a:gd name="T68" fmla="*/ 500 w 1292"/>
                <a:gd name="T69" fmla="*/ 1708 h 2184"/>
                <a:gd name="T70" fmla="*/ 549 w 1292"/>
                <a:gd name="T71" fmla="*/ 1472 h 2184"/>
                <a:gd name="T72" fmla="*/ 598 w 1292"/>
                <a:gd name="T73" fmla="*/ 1447 h 2184"/>
                <a:gd name="T74" fmla="*/ 740 w 1292"/>
                <a:gd name="T75" fmla="*/ 1661 h 2184"/>
                <a:gd name="T76" fmla="*/ 904 w 1292"/>
                <a:gd name="T77" fmla="*/ 2090 h 2184"/>
                <a:gd name="T78" fmla="*/ 1044 w 1292"/>
                <a:gd name="T79" fmla="*/ 2161 h 2184"/>
                <a:gd name="T80" fmla="*/ 1104 w 1292"/>
                <a:gd name="T81" fmla="*/ 2010 h 2184"/>
                <a:gd name="T82" fmla="*/ 980 w 1292"/>
                <a:gd name="T83" fmla="*/ 1676 h 2184"/>
                <a:gd name="T84" fmla="*/ 905 w 1292"/>
                <a:gd name="T85" fmla="*/ 1506 h 2184"/>
                <a:gd name="T86" fmla="*/ 761 w 1292"/>
                <a:gd name="T87" fmla="*/ 1309 h 2184"/>
                <a:gd name="T88" fmla="*/ 741 w 1292"/>
                <a:gd name="T89" fmla="*/ 1248 h 2184"/>
                <a:gd name="T90" fmla="*/ 740 w 1292"/>
                <a:gd name="T91" fmla="*/ 949 h 2184"/>
                <a:gd name="T92" fmla="*/ 740 w 1292"/>
                <a:gd name="T93" fmla="*/ 847 h 2184"/>
                <a:gd name="T94" fmla="*/ 813 w 1292"/>
                <a:gd name="T95" fmla="*/ 847 h 2184"/>
                <a:gd name="T96" fmla="*/ 1035 w 1292"/>
                <a:gd name="T97" fmla="*/ 859 h 2184"/>
                <a:gd name="T98" fmla="*/ 1120 w 1292"/>
                <a:gd name="T99" fmla="*/ 809 h 2184"/>
                <a:gd name="T100" fmla="*/ 1244 w 1292"/>
                <a:gd name="T101" fmla="*/ 557 h 2184"/>
                <a:gd name="T102" fmla="*/ 1292 w 1292"/>
                <a:gd name="T103" fmla="*/ 439 h 2184"/>
                <a:gd name="T104" fmla="*/ 1281 w 1292"/>
                <a:gd name="T105" fmla="*/ 401 h 2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92" h="2184">
                  <a:moveTo>
                    <a:pt x="1281" y="401"/>
                  </a:moveTo>
                  <a:cubicBezTo>
                    <a:pt x="1279" y="398"/>
                    <a:pt x="1276" y="394"/>
                    <a:pt x="1272" y="391"/>
                  </a:cubicBezTo>
                  <a:cubicBezTo>
                    <a:pt x="1260" y="378"/>
                    <a:pt x="1242" y="370"/>
                    <a:pt x="1223" y="370"/>
                  </a:cubicBezTo>
                  <a:cubicBezTo>
                    <a:pt x="1194" y="370"/>
                    <a:pt x="1175" y="385"/>
                    <a:pt x="1159" y="415"/>
                  </a:cubicBezTo>
                  <a:cubicBezTo>
                    <a:pt x="1143" y="445"/>
                    <a:pt x="1064" y="612"/>
                    <a:pt x="1021" y="696"/>
                  </a:cubicBezTo>
                  <a:cubicBezTo>
                    <a:pt x="1015" y="707"/>
                    <a:pt x="996" y="717"/>
                    <a:pt x="983" y="717"/>
                  </a:cubicBezTo>
                  <a:cubicBezTo>
                    <a:pt x="903" y="719"/>
                    <a:pt x="824" y="718"/>
                    <a:pt x="744" y="718"/>
                  </a:cubicBezTo>
                  <a:cubicBezTo>
                    <a:pt x="742" y="713"/>
                    <a:pt x="741" y="708"/>
                    <a:pt x="740" y="703"/>
                  </a:cubicBezTo>
                  <a:cubicBezTo>
                    <a:pt x="747" y="694"/>
                    <a:pt x="754" y="684"/>
                    <a:pt x="763" y="676"/>
                  </a:cubicBezTo>
                  <a:cubicBezTo>
                    <a:pt x="834" y="608"/>
                    <a:pt x="905" y="541"/>
                    <a:pt x="977" y="475"/>
                  </a:cubicBezTo>
                  <a:cubicBezTo>
                    <a:pt x="1005" y="449"/>
                    <a:pt x="1015" y="421"/>
                    <a:pt x="1007" y="388"/>
                  </a:cubicBezTo>
                  <a:cubicBezTo>
                    <a:pt x="1007" y="388"/>
                    <a:pt x="1007" y="388"/>
                    <a:pt x="1007" y="388"/>
                  </a:cubicBezTo>
                  <a:cubicBezTo>
                    <a:pt x="1007" y="388"/>
                    <a:pt x="1007" y="388"/>
                    <a:pt x="1007" y="388"/>
                  </a:cubicBezTo>
                  <a:cubicBezTo>
                    <a:pt x="1005" y="382"/>
                    <a:pt x="1003" y="377"/>
                    <a:pt x="1001" y="371"/>
                  </a:cubicBezTo>
                  <a:cubicBezTo>
                    <a:pt x="992" y="347"/>
                    <a:pt x="983" y="323"/>
                    <a:pt x="975" y="299"/>
                  </a:cubicBezTo>
                  <a:cubicBezTo>
                    <a:pt x="871" y="47"/>
                    <a:pt x="871" y="47"/>
                    <a:pt x="871" y="47"/>
                  </a:cubicBezTo>
                  <a:cubicBezTo>
                    <a:pt x="862" y="19"/>
                    <a:pt x="837" y="0"/>
                    <a:pt x="807" y="0"/>
                  </a:cubicBezTo>
                  <a:cubicBezTo>
                    <a:pt x="770" y="0"/>
                    <a:pt x="740" y="30"/>
                    <a:pt x="740" y="67"/>
                  </a:cubicBezTo>
                  <a:cubicBezTo>
                    <a:pt x="740" y="77"/>
                    <a:pt x="742" y="87"/>
                    <a:pt x="746" y="95"/>
                  </a:cubicBezTo>
                  <a:cubicBezTo>
                    <a:pt x="814" y="259"/>
                    <a:pt x="814" y="259"/>
                    <a:pt x="814" y="259"/>
                  </a:cubicBezTo>
                  <a:cubicBezTo>
                    <a:pt x="826" y="293"/>
                    <a:pt x="838" y="328"/>
                    <a:pt x="849" y="362"/>
                  </a:cubicBezTo>
                  <a:cubicBezTo>
                    <a:pt x="853" y="376"/>
                    <a:pt x="849" y="401"/>
                    <a:pt x="839" y="411"/>
                  </a:cubicBezTo>
                  <a:cubicBezTo>
                    <a:pt x="766" y="483"/>
                    <a:pt x="691" y="553"/>
                    <a:pt x="616" y="622"/>
                  </a:cubicBezTo>
                  <a:cubicBezTo>
                    <a:pt x="605" y="632"/>
                    <a:pt x="588" y="638"/>
                    <a:pt x="573" y="638"/>
                  </a:cubicBezTo>
                  <a:cubicBezTo>
                    <a:pt x="450" y="643"/>
                    <a:pt x="384" y="708"/>
                    <a:pt x="383" y="831"/>
                  </a:cubicBezTo>
                  <a:cubicBezTo>
                    <a:pt x="383" y="967"/>
                    <a:pt x="384" y="1104"/>
                    <a:pt x="383" y="1241"/>
                  </a:cubicBezTo>
                  <a:cubicBezTo>
                    <a:pt x="382" y="1279"/>
                    <a:pt x="376" y="1318"/>
                    <a:pt x="368" y="1355"/>
                  </a:cubicBezTo>
                  <a:cubicBezTo>
                    <a:pt x="349" y="1444"/>
                    <a:pt x="328" y="1532"/>
                    <a:pt x="305" y="1619"/>
                  </a:cubicBezTo>
                  <a:cubicBezTo>
                    <a:pt x="299" y="1644"/>
                    <a:pt x="286" y="1669"/>
                    <a:pt x="270" y="1689"/>
                  </a:cubicBezTo>
                  <a:cubicBezTo>
                    <a:pt x="196" y="1778"/>
                    <a:pt x="118" y="1864"/>
                    <a:pt x="44" y="1952"/>
                  </a:cubicBezTo>
                  <a:cubicBezTo>
                    <a:pt x="28" y="1971"/>
                    <a:pt x="15" y="1995"/>
                    <a:pt x="10" y="2018"/>
                  </a:cubicBezTo>
                  <a:cubicBezTo>
                    <a:pt x="0" y="2066"/>
                    <a:pt x="27" y="2113"/>
                    <a:pt x="69" y="2132"/>
                  </a:cubicBezTo>
                  <a:cubicBezTo>
                    <a:pt x="118" y="2154"/>
                    <a:pt x="164" y="2141"/>
                    <a:pt x="208" y="2092"/>
                  </a:cubicBezTo>
                  <a:cubicBezTo>
                    <a:pt x="290" y="1998"/>
                    <a:pt x="373" y="1905"/>
                    <a:pt x="452" y="1809"/>
                  </a:cubicBezTo>
                  <a:cubicBezTo>
                    <a:pt x="475" y="1781"/>
                    <a:pt x="491" y="1743"/>
                    <a:pt x="500" y="1708"/>
                  </a:cubicBezTo>
                  <a:cubicBezTo>
                    <a:pt x="520" y="1630"/>
                    <a:pt x="532" y="1550"/>
                    <a:pt x="549" y="1472"/>
                  </a:cubicBezTo>
                  <a:cubicBezTo>
                    <a:pt x="556" y="1435"/>
                    <a:pt x="581" y="1423"/>
                    <a:pt x="598" y="1447"/>
                  </a:cubicBezTo>
                  <a:cubicBezTo>
                    <a:pt x="649" y="1516"/>
                    <a:pt x="706" y="1584"/>
                    <a:pt x="740" y="1661"/>
                  </a:cubicBezTo>
                  <a:cubicBezTo>
                    <a:pt x="803" y="1801"/>
                    <a:pt x="849" y="1947"/>
                    <a:pt x="904" y="2090"/>
                  </a:cubicBezTo>
                  <a:cubicBezTo>
                    <a:pt x="929" y="2157"/>
                    <a:pt x="985" y="2184"/>
                    <a:pt x="1044" y="2161"/>
                  </a:cubicBezTo>
                  <a:cubicBezTo>
                    <a:pt x="1106" y="2137"/>
                    <a:pt x="1129" y="2078"/>
                    <a:pt x="1104" y="2010"/>
                  </a:cubicBezTo>
                  <a:cubicBezTo>
                    <a:pt x="1063" y="1899"/>
                    <a:pt x="1022" y="1787"/>
                    <a:pt x="980" y="1676"/>
                  </a:cubicBezTo>
                  <a:cubicBezTo>
                    <a:pt x="958" y="1619"/>
                    <a:pt x="938" y="1558"/>
                    <a:pt x="905" y="1506"/>
                  </a:cubicBezTo>
                  <a:cubicBezTo>
                    <a:pt x="863" y="1437"/>
                    <a:pt x="808" y="1375"/>
                    <a:pt x="761" y="1309"/>
                  </a:cubicBezTo>
                  <a:cubicBezTo>
                    <a:pt x="749" y="1292"/>
                    <a:pt x="742" y="1269"/>
                    <a:pt x="741" y="1248"/>
                  </a:cubicBezTo>
                  <a:cubicBezTo>
                    <a:pt x="739" y="1148"/>
                    <a:pt x="740" y="1049"/>
                    <a:pt x="740" y="949"/>
                  </a:cubicBezTo>
                  <a:cubicBezTo>
                    <a:pt x="740" y="916"/>
                    <a:pt x="740" y="882"/>
                    <a:pt x="740" y="847"/>
                  </a:cubicBezTo>
                  <a:cubicBezTo>
                    <a:pt x="769" y="847"/>
                    <a:pt x="791" y="846"/>
                    <a:pt x="813" y="847"/>
                  </a:cubicBezTo>
                  <a:cubicBezTo>
                    <a:pt x="887" y="851"/>
                    <a:pt x="961" y="855"/>
                    <a:pt x="1035" y="859"/>
                  </a:cubicBezTo>
                  <a:cubicBezTo>
                    <a:pt x="1076" y="862"/>
                    <a:pt x="1103" y="847"/>
                    <a:pt x="1120" y="809"/>
                  </a:cubicBezTo>
                  <a:cubicBezTo>
                    <a:pt x="1160" y="725"/>
                    <a:pt x="1204" y="642"/>
                    <a:pt x="1244" y="557"/>
                  </a:cubicBezTo>
                  <a:cubicBezTo>
                    <a:pt x="1264" y="513"/>
                    <a:pt x="1292" y="459"/>
                    <a:pt x="1292" y="439"/>
                  </a:cubicBezTo>
                  <a:cubicBezTo>
                    <a:pt x="1292" y="425"/>
                    <a:pt x="1288" y="412"/>
                    <a:pt x="1281" y="4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0698580F-5392-4D11-A785-7A55D060E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2951" y="981075"/>
              <a:ext cx="2541588" cy="2141538"/>
            </a:xfrm>
            <a:custGeom>
              <a:avLst/>
              <a:gdLst>
                <a:gd name="T0" fmla="*/ 1601 w 1601"/>
                <a:gd name="T1" fmla="*/ 1277 h 1349"/>
                <a:gd name="T2" fmla="*/ 1542 w 1601"/>
                <a:gd name="T3" fmla="*/ 1349 h 1349"/>
                <a:gd name="T4" fmla="*/ 0 w 1601"/>
                <a:gd name="T5" fmla="*/ 71 h 1349"/>
                <a:gd name="T6" fmla="*/ 58 w 1601"/>
                <a:gd name="T7" fmla="*/ 0 h 1349"/>
                <a:gd name="T8" fmla="*/ 1601 w 1601"/>
                <a:gd name="T9" fmla="*/ 1277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1" h="1349">
                  <a:moveTo>
                    <a:pt x="1601" y="1277"/>
                  </a:moveTo>
                  <a:lnTo>
                    <a:pt x="1542" y="1349"/>
                  </a:lnTo>
                  <a:lnTo>
                    <a:pt x="0" y="71"/>
                  </a:lnTo>
                  <a:lnTo>
                    <a:pt x="58" y="0"/>
                  </a:lnTo>
                  <a:lnTo>
                    <a:pt x="1601" y="12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76F3932A-77AA-415B-A5EA-3E634A098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613" y="709613"/>
              <a:ext cx="1004888" cy="1171575"/>
            </a:xfrm>
            <a:custGeom>
              <a:avLst/>
              <a:gdLst>
                <a:gd name="T0" fmla="*/ 196 w 431"/>
                <a:gd name="T1" fmla="*/ 225 h 498"/>
                <a:gd name="T2" fmla="*/ 431 w 431"/>
                <a:gd name="T3" fmla="*/ 4 h 498"/>
                <a:gd name="T4" fmla="*/ 119 w 431"/>
                <a:gd name="T5" fmla="*/ 161 h 498"/>
                <a:gd name="T6" fmla="*/ 24 w 431"/>
                <a:gd name="T7" fmla="*/ 498 h 498"/>
                <a:gd name="T8" fmla="*/ 196 w 431"/>
                <a:gd name="T9" fmla="*/ 225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498">
                  <a:moveTo>
                    <a:pt x="196" y="225"/>
                  </a:moveTo>
                  <a:cubicBezTo>
                    <a:pt x="271" y="135"/>
                    <a:pt x="352" y="60"/>
                    <a:pt x="431" y="4"/>
                  </a:cubicBezTo>
                  <a:cubicBezTo>
                    <a:pt x="325" y="0"/>
                    <a:pt x="206" y="56"/>
                    <a:pt x="119" y="161"/>
                  </a:cubicBezTo>
                  <a:cubicBezTo>
                    <a:pt x="32" y="266"/>
                    <a:pt x="0" y="394"/>
                    <a:pt x="24" y="498"/>
                  </a:cubicBezTo>
                  <a:cubicBezTo>
                    <a:pt x="64" y="409"/>
                    <a:pt x="122" y="316"/>
                    <a:pt x="196" y="2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42D03721-EAEF-40BB-8903-CCE349083B09}"/>
                </a:ext>
              </a:extLst>
            </p:cNvPr>
            <p:cNvSpPr/>
            <p:nvPr/>
          </p:nvSpPr>
          <p:spPr>
            <a:xfrm>
              <a:off x="3362487" y="2263778"/>
              <a:ext cx="861765" cy="861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0" name="Left Arrow 1">
            <a:extLst>
              <a:ext uri="{FF2B5EF4-FFF2-40B4-BE49-F238E27FC236}">
                <a16:creationId xmlns:a16="http://schemas.microsoft.com/office/drawing/2014/main" id="{44231168-75EE-44A6-892A-1BC1D1DC0BBA}"/>
              </a:ext>
            </a:extLst>
          </p:cNvPr>
          <p:cNvSpPr>
            <a:spLocks noChangeAspect="1"/>
          </p:cNvSpPr>
          <p:nvPr/>
        </p:nvSpPr>
        <p:spPr>
          <a:xfrm>
            <a:off x="6920798" y="2413748"/>
            <a:ext cx="439998" cy="428255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1" name="Freeform 55">
            <a:extLst>
              <a:ext uri="{FF2B5EF4-FFF2-40B4-BE49-F238E27FC236}">
                <a16:creationId xmlns:a16="http://schemas.microsoft.com/office/drawing/2014/main" id="{73562EDC-C9DA-4AA3-A7DD-854A4475B272}"/>
              </a:ext>
            </a:extLst>
          </p:cNvPr>
          <p:cNvSpPr/>
          <p:nvPr/>
        </p:nvSpPr>
        <p:spPr>
          <a:xfrm rot="1521939">
            <a:off x="3893194" y="3158752"/>
            <a:ext cx="296874" cy="556049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Oval 21">
            <a:extLst>
              <a:ext uri="{FF2B5EF4-FFF2-40B4-BE49-F238E27FC236}">
                <a16:creationId xmlns:a16="http://schemas.microsoft.com/office/drawing/2014/main" id="{56337882-5392-4BF6-9DB6-9762521D3BB9}"/>
              </a:ext>
            </a:extLst>
          </p:cNvPr>
          <p:cNvSpPr>
            <a:spLocks noChangeAspect="1"/>
          </p:cNvSpPr>
          <p:nvPr/>
        </p:nvSpPr>
        <p:spPr>
          <a:xfrm>
            <a:off x="6067318" y="1991291"/>
            <a:ext cx="420066" cy="42357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C0F5F29-FD8B-4E7E-BF18-B66FE03A4B69}"/>
              </a:ext>
            </a:extLst>
          </p:cNvPr>
          <p:cNvGrpSpPr/>
          <p:nvPr/>
        </p:nvGrpSpPr>
        <p:grpSpPr>
          <a:xfrm>
            <a:off x="4306992" y="2333764"/>
            <a:ext cx="395447" cy="591142"/>
            <a:chOff x="7372184" y="2254576"/>
            <a:chExt cx="395447" cy="591142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32AF5E8-AF1B-496B-802E-D5A09FF175DD}"/>
                </a:ext>
              </a:extLst>
            </p:cNvPr>
            <p:cNvSpPr/>
            <p:nvPr/>
          </p:nvSpPr>
          <p:spPr>
            <a:xfrm rot="21019850">
              <a:off x="7491410" y="2412493"/>
              <a:ext cx="276221" cy="433225"/>
            </a:xfrm>
            <a:custGeom>
              <a:avLst/>
              <a:gdLst>
                <a:gd name="connsiteX0" fmla="*/ 219075 w 257175"/>
                <a:gd name="connsiteY0" fmla="*/ 382905 h 577215"/>
                <a:gd name="connsiteX1" fmla="*/ 252413 w 257175"/>
                <a:gd name="connsiteY1" fmla="*/ 15240 h 577215"/>
                <a:gd name="connsiteX2" fmla="*/ 130493 w 257175"/>
                <a:gd name="connsiteY2" fmla="*/ 0 h 577215"/>
                <a:gd name="connsiteX3" fmla="*/ 73343 w 257175"/>
                <a:gd name="connsiteY3" fmla="*/ 364808 h 577215"/>
                <a:gd name="connsiteX4" fmla="*/ 0 w 257175"/>
                <a:gd name="connsiteY4" fmla="*/ 524828 h 577215"/>
                <a:gd name="connsiteX5" fmla="*/ 257175 w 257175"/>
                <a:gd name="connsiteY5" fmla="*/ 577215 h 577215"/>
                <a:gd name="connsiteX6" fmla="*/ 219075 w 257175"/>
                <a:gd name="connsiteY6" fmla="*/ 382905 h 57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175" h="577215">
                  <a:moveTo>
                    <a:pt x="219075" y="382905"/>
                  </a:moveTo>
                  <a:cubicBezTo>
                    <a:pt x="205740" y="242888"/>
                    <a:pt x="219075" y="110490"/>
                    <a:pt x="252413" y="15240"/>
                  </a:cubicBezTo>
                  <a:lnTo>
                    <a:pt x="130493" y="0"/>
                  </a:lnTo>
                  <a:cubicBezTo>
                    <a:pt x="139065" y="100013"/>
                    <a:pt x="120968" y="231458"/>
                    <a:pt x="73343" y="364808"/>
                  </a:cubicBezTo>
                  <a:cubicBezTo>
                    <a:pt x="52388" y="423862"/>
                    <a:pt x="26670" y="478155"/>
                    <a:pt x="0" y="524828"/>
                  </a:cubicBezTo>
                  <a:lnTo>
                    <a:pt x="257175" y="577215"/>
                  </a:lnTo>
                  <a:cubicBezTo>
                    <a:pt x="239078" y="521018"/>
                    <a:pt x="225743" y="454343"/>
                    <a:pt x="219075" y="38290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364610A-7678-4752-A402-64519CF9B136}"/>
                </a:ext>
              </a:extLst>
            </p:cNvPr>
            <p:cNvSpPr/>
            <p:nvPr/>
          </p:nvSpPr>
          <p:spPr>
            <a:xfrm rot="21170317">
              <a:off x="7372184" y="2254576"/>
              <a:ext cx="327628" cy="226788"/>
            </a:xfrm>
            <a:custGeom>
              <a:avLst/>
              <a:gdLst>
                <a:gd name="connsiteX0" fmla="*/ 385718 w 532667"/>
                <a:gd name="connsiteY0" fmla="*/ 47521 h 304589"/>
                <a:gd name="connsiteX1" fmla="*/ 349523 w 532667"/>
                <a:gd name="connsiteY1" fmla="*/ 57046 h 304589"/>
                <a:gd name="connsiteX2" fmla="*/ 319043 w 532667"/>
                <a:gd name="connsiteY2" fmla="*/ 39901 h 304589"/>
                <a:gd name="connsiteX3" fmla="*/ 265703 w 532667"/>
                <a:gd name="connsiteY3" fmla="*/ 47521 h 304589"/>
                <a:gd name="connsiteX4" fmla="*/ 238080 w 532667"/>
                <a:gd name="connsiteY4" fmla="*/ 15136 h 304589"/>
                <a:gd name="connsiteX5" fmla="*/ 206648 w 532667"/>
                <a:gd name="connsiteY5" fmla="*/ 848 h 304589"/>
                <a:gd name="connsiteX6" fmla="*/ 127590 w 532667"/>
                <a:gd name="connsiteY6" fmla="*/ 6563 h 304589"/>
                <a:gd name="connsiteX7" fmla="*/ 37103 w 532667"/>
                <a:gd name="connsiteY7" fmla="*/ 55141 h 304589"/>
                <a:gd name="connsiteX8" fmla="*/ 37103 w 532667"/>
                <a:gd name="connsiteY8" fmla="*/ 73238 h 304589"/>
                <a:gd name="connsiteX9" fmla="*/ 15195 w 532667"/>
                <a:gd name="connsiteY9" fmla="*/ 87526 h 304589"/>
                <a:gd name="connsiteX10" fmla="*/ 1860 w 532667"/>
                <a:gd name="connsiteY10" fmla="*/ 159916 h 304589"/>
                <a:gd name="connsiteX11" fmla="*/ 130448 w 532667"/>
                <a:gd name="connsiteY11" fmla="*/ 250403 h 304589"/>
                <a:gd name="connsiteX12" fmla="*/ 194265 w 532667"/>
                <a:gd name="connsiteY12" fmla="*/ 215161 h 304589"/>
                <a:gd name="connsiteX13" fmla="*/ 221888 w 532667"/>
                <a:gd name="connsiteY13" fmla="*/ 177061 h 304589"/>
                <a:gd name="connsiteX14" fmla="*/ 261893 w 532667"/>
                <a:gd name="connsiteY14" fmla="*/ 176108 h 304589"/>
                <a:gd name="connsiteX15" fmla="*/ 281895 w 532667"/>
                <a:gd name="connsiteY15" fmla="*/ 177061 h 304589"/>
                <a:gd name="connsiteX16" fmla="*/ 300945 w 532667"/>
                <a:gd name="connsiteY16" fmla="*/ 192301 h 304589"/>
                <a:gd name="connsiteX17" fmla="*/ 305708 w 532667"/>
                <a:gd name="connsiteY17" fmla="*/ 208493 h 304589"/>
                <a:gd name="connsiteX18" fmla="*/ 359048 w 532667"/>
                <a:gd name="connsiteY18" fmla="*/ 254213 h 304589"/>
                <a:gd name="connsiteX19" fmla="*/ 378098 w 532667"/>
                <a:gd name="connsiteY19" fmla="*/ 250403 h 304589"/>
                <a:gd name="connsiteX20" fmla="*/ 398100 w 532667"/>
                <a:gd name="connsiteY20" fmla="*/ 251356 h 304589"/>
                <a:gd name="connsiteX21" fmla="*/ 420008 w 532667"/>
                <a:gd name="connsiteY21" fmla="*/ 295171 h 304589"/>
                <a:gd name="connsiteX22" fmla="*/ 440963 w 532667"/>
                <a:gd name="connsiteY22" fmla="*/ 303743 h 304589"/>
                <a:gd name="connsiteX23" fmla="*/ 480015 w 532667"/>
                <a:gd name="connsiteY23" fmla="*/ 284693 h 304589"/>
                <a:gd name="connsiteX24" fmla="*/ 495255 w 532667"/>
                <a:gd name="connsiteY24" fmla="*/ 252308 h 304589"/>
                <a:gd name="connsiteX25" fmla="*/ 513353 w 532667"/>
                <a:gd name="connsiteY25" fmla="*/ 213256 h 304589"/>
                <a:gd name="connsiteX26" fmla="*/ 532403 w 532667"/>
                <a:gd name="connsiteY26" fmla="*/ 159916 h 304589"/>
                <a:gd name="connsiteX27" fmla="*/ 484778 w 532667"/>
                <a:gd name="connsiteY27" fmla="*/ 110386 h 304589"/>
                <a:gd name="connsiteX28" fmla="*/ 385718 w 532667"/>
                <a:gd name="connsiteY28" fmla="*/ 47521 h 304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32667" h="304589">
                  <a:moveTo>
                    <a:pt x="385718" y="47521"/>
                  </a:moveTo>
                  <a:cubicBezTo>
                    <a:pt x="371430" y="51331"/>
                    <a:pt x="367620" y="61808"/>
                    <a:pt x="349523" y="57046"/>
                  </a:cubicBezTo>
                  <a:cubicBezTo>
                    <a:pt x="339045" y="54188"/>
                    <a:pt x="330473" y="42758"/>
                    <a:pt x="319043" y="39901"/>
                  </a:cubicBezTo>
                  <a:cubicBezTo>
                    <a:pt x="299040" y="35138"/>
                    <a:pt x="277133" y="52283"/>
                    <a:pt x="265703" y="47521"/>
                  </a:cubicBezTo>
                  <a:cubicBezTo>
                    <a:pt x="256178" y="43711"/>
                    <a:pt x="247605" y="21803"/>
                    <a:pt x="238080" y="15136"/>
                  </a:cubicBezTo>
                  <a:cubicBezTo>
                    <a:pt x="228555" y="7516"/>
                    <a:pt x="219030" y="3706"/>
                    <a:pt x="206648" y="848"/>
                  </a:cubicBezTo>
                  <a:cubicBezTo>
                    <a:pt x="177120" y="-3914"/>
                    <a:pt x="156165" y="13231"/>
                    <a:pt x="127590" y="6563"/>
                  </a:cubicBezTo>
                  <a:cubicBezTo>
                    <a:pt x="93300" y="-1057"/>
                    <a:pt x="35198" y="5611"/>
                    <a:pt x="37103" y="55141"/>
                  </a:cubicBezTo>
                  <a:cubicBezTo>
                    <a:pt x="38055" y="67523"/>
                    <a:pt x="39960" y="69428"/>
                    <a:pt x="37103" y="73238"/>
                  </a:cubicBezTo>
                  <a:cubicBezTo>
                    <a:pt x="36150" y="75143"/>
                    <a:pt x="18053" y="83716"/>
                    <a:pt x="15195" y="87526"/>
                  </a:cubicBezTo>
                  <a:cubicBezTo>
                    <a:pt x="-997" y="105623"/>
                    <a:pt x="-1950" y="137056"/>
                    <a:pt x="1860" y="159916"/>
                  </a:cubicBezTo>
                  <a:cubicBezTo>
                    <a:pt x="13290" y="218018"/>
                    <a:pt x="73298" y="257071"/>
                    <a:pt x="130448" y="250403"/>
                  </a:cubicBezTo>
                  <a:cubicBezTo>
                    <a:pt x="155213" y="247546"/>
                    <a:pt x="177120" y="233258"/>
                    <a:pt x="194265" y="215161"/>
                  </a:cubicBezTo>
                  <a:cubicBezTo>
                    <a:pt x="204743" y="203731"/>
                    <a:pt x="210458" y="187538"/>
                    <a:pt x="221888" y="177061"/>
                  </a:cubicBezTo>
                  <a:cubicBezTo>
                    <a:pt x="241890" y="158011"/>
                    <a:pt x="239985" y="168488"/>
                    <a:pt x="261893" y="176108"/>
                  </a:cubicBezTo>
                  <a:cubicBezTo>
                    <a:pt x="268560" y="178013"/>
                    <a:pt x="276180" y="176108"/>
                    <a:pt x="281895" y="177061"/>
                  </a:cubicBezTo>
                  <a:cubicBezTo>
                    <a:pt x="292373" y="169441"/>
                    <a:pt x="299040" y="174203"/>
                    <a:pt x="300945" y="192301"/>
                  </a:cubicBezTo>
                  <a:cubicBezTo>
                    <a:pt x="301898" y="198016"/>
                    <a:pt x="303803" y="202778"/>
                    <a:pt x="305708" y="208493"/>
                  </a:cubicBezTo>
                  <a:cubicBezTo>
                    <a:pt x="319043" y="230401"/>
                    <a:pt x="336188" y="243736"/>
                    <a:pt x="359048" y="254213"/>
                  </a:cubicBezTo>
                  <a:cubicBezTo>
                    <a:pt x="364763" y="257071"/>
                    <a:pt x="373335" y="255166"/>
                    <a:pt x="378098" y="250403"/>
                  </a:cubicBezTo>
                  <a:cubicBezTo>
                    <a:pt x="380955" y="246593"/>
                    <a:pt x="387623" y="239926"/>
                    <a:pt x="398100" y="251356"/>
                  </a:cubicBezTo>
                  <a:cubicBezTo>
                    <a:pt x="408578" y="262786"/>
                    <a:pt x="411435" y="281836"/>
                    <a:pt x="420008" y="295171"/>
                  </a:cubicBezTo>
                  <a:cubicBezTo>
                    <a:pt x="424770" y="301838"/>
                    <a:pt x="433343" y="306601"/>
                    <a:pt x="440963" y="303743"/>
                  </a:cubicBezTo>
                  <a:cubicBezTo>
                    <a:pt x="457155" y="305648"/>
                    <a:pt x="468585" y="298028"/>
                    <a:pt x="480015" y="284693"/>
                  </a:cubicBezTo>
                  <a:cubicBezTo>
                    <a:pt x="488588" y="274216"/>
                    <a:pt x="491445" y="264691"/>
                    <a:pt x="495255" y="252308"/>
                  </a:cubicBezTo>
                  <a:cubicBezTo>
                    <a:pt x="500018" y="234211"/>
                    <a:pt x="500970" y="227543"/>
                    <a:pt x="513353" y="213256"/>
                  </a:cubicBezTo>
                  <a:cubicBezTo>
                    <a:pt x="525735" y="198968"/>
                    <a:pt x="534308" y="180871"/>
                    <a:pt x="532403" y="159916"/>
                  </a:cubicBezTo>
                  <a:cubicBezTo>
                    <a:pt x="529545" y="130388"/>
                    <a:pt x="506685" y="121816"/>
                    <a:pt x="484778" y="110386"/>
                  </a:cubicBezTo>
                  <a:cubicBezTo>
                    <a:pt x="476205" y="68476"/>
                    <a:pt x="429533" y="34186"/>
                    <a:pt x="385718" y="4752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8" name="Freeform 217">
            <a:extLst>
              <a:ext uri="{FF2B5EF4-FFF2-40B4-BE49-F238E27FC236}">
                <a16:creationId xmlns:a16="http://schemas.microsoft.com/office/drawing/2014/main" id="{0C5701BC-F227-4997-97AB-7DA77FDDB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2658" y="3225364"/>
            <a:ext cx="254188" cy="437534"/>
          </a:xfrm>
          <a:custGeom>
            <a:avLst/>
            <a:gdLst>
              <a:gd name="T0" fmla="*/ 582 w 815"/>
              <a:gd name="T1" fmla="*/ 440 h 1258"/>
              <a:gd name="T2" fmla="*/ 639 w 815"/>
              <a:gd name="T3" fmla="*/ 383 h 1258"/>
              <a:gd name="T4" fmla="*/ 582 w 815"/>
              <a:gd name="T5" fmla="*/ 323 h 1258"/>
              <a:gd name="T6" fmla="*/ 524 w 815"/>
              <a:gd name="T7" fmla="*/ 383 h 1258"/>
              <a:gd name="T8" fmla="*/ 582 w 815"/>
              <a:gd name="T9" fmla="*/ 440 h 1258"/>
              <a:gd name="T10" fmla="*/ 232 w 815"/>
              <a:gd name="T11" fmla="*/ 440 h 1258"/>
              <a:gd name="T12" fmla="*/ 289 w 815"/>
              <a:gd name="T13" fmla="*/ 383 h 1258"/>
              <a:gd name="T14" fmla="*/ 232 w 815"/>
              <a:gd name="T15" fmla="*/ 323 h 1258"/>
              <a:gd name="T16" fmla="*/ 175 w 815"/>
              <a:gd name="T17" fmla="*/ 383 h 1258"/>
              <a:gd name="T18" fmla="*/ 232 w 815"/>
              <a:gd name="T19" fmla="*/ 440 h 1258"/>
              <a:gd name="T20" fmla="*/ 647 w 815"/>
              <a:gd name="T21" fmla="*/ 170 h 1258"/>
              <a:gd name="T22" fmla="*/ 814 w 815"/>
              <a:gd name="T23" fmla="*/ 498 h 1258"/>
              <a:gd name="T24" fmla="*/ 814 w 815"/>
              <a:gd name="T25" fmla="*/ 558 h 1258"/>
              <a:gd name="T26" fmla="*/ 0 w 815"/>
              <a:gd name="T27" fmla="*/ 558 h 1258"/>
              <a:gd name="T28" fmla="*/ 0 w 815"/>
              <a:gd name="T29" fmla="*/ 498 h 1258"/>
              <a:gd name="T30" fmla="*/ 166 w 815"/>
              <a:gd name="T31" fmla="*/ 170 h 1258"/>
              <a:gd name="T32" fmla="*/ 43 w 815"/>
              <a:gd name="T33" fmla="*/ 47 h 1258"/>
              <a:gd name="T34" fmla="*/ 93 w 815"/>
              <a:gd name="T35" fmla="*/ 0 h 1258"/>
              <a:gd name="T36" fmla="*/ 227 w 815"/>
              <a:gd name="T37" fmla="*/ 134 h 1258"/>
              <a:gd name="T38" fmla="*/ 407 w 815"/>
              <a:gd name="T39" fmla="*/ 90 h 1258"/>
              <a:gd name="T40" fmla="*/ 587 w 815"/>
              <a:gd name="T41" fmla="*/ 134 h 1258"/>
              <a:gd name="T42" fmla="*/ 721 w 815"/>
              <a:gd name="T43" fmla="*/ 0 h 1258"/>
              <a:gd name="T44" fmla="*/ 770 w 815"/>
              <a:gd name="T45" fmla="*/ 47 h 1258"/>
              <a:gd name="T46" fmla="*/ 647 w 815"/>
              <a:gd name="T47" fmla="*/ 170 h 1258"/>
              <a:gd name="T48" fmla="*/ 0 w 815"/>
              <a:gd name="T49" fmla="*/ 847 h 1258"/>
              <a:gd name="T50" fmla="*/ 0 w 815"/>
              <a:gd name="T51" fmla="*/ 615 h 1258"/>
              <a:gd name="T52" fmla="*/ 814 w 815"/>
              <a:gd name="T53" fmla="*/ 615 h 1258"/>
              <a:gd name="T54" fmla="*/ 814 w 815"/>
              <a:gd name="T55" fmla="*/ 847 h 1258"/>
              <a:gd name="T56" fmla="*/ 407 w 815"/>
              <a:gd name="T57" fmla="*/ 1257 h 1258"/>
              <a:gd name="T58" fmla="*/ 0 w 815"/>
              <a:gd name="T59" fmla="*/ 847 h 1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15" h="1258">
                <a:moveTo>
                  <a:pt x="582" y="440"/>
                </a:moveTo>
                <a:cubicBezTo>
                  <a:pt x="615" y="440"/>
                  <a:pt x="639" y="416"/>
                  <a:pt x="639" y="383"/>
                </a:cubicBezTo>
                <a:cubicBezTo>
                  <a:pt x="639" y="350"/>
                  <a:pt x="615" y="323"/>
                  <a:pt x="582" y="323"/>
                </a:cubicBezTo>
                <a:cubicBezTo>
                  <a:pt x="549" y="323"/>
                  <a:pt x="524" y="350"/>
                  <a:pt x="524" y="383"/>
                </a:cubicBezTo>
                <a:cubicBezTo>
                  <a:pt x="524" y="416"/>
                  <a:pt x="549" y="440"/>
                  <a:pt x="582" y="440"/>
                </a:cubicBezTo>
                <a:close/>
                <a:moveTo>
                  <a:pt x="232" y="440"/>
                </a:moveTo>
                <a:cubicBezTo>
                  <a:pt x="265" y="440"/>
                  <a:pt x="289" y="416"/>
                  <a:pt x="289" y="383"/>
                </a:cubicBezTo>
                <a:cubicBezTo>
                  <a:pt x="289" y="350"/>
                  <a:pt x="265" y="323"/>
                  <a:pt x="232" y="323"/>
                </a:cubicBezTo>
                <a:cubicBezTo>
                  <a:pt x="199" y="323"/>
                  <a:pt x="175" y="350"/>
                  <a:pt x="175" y="383"/>
                </a:cubicBezTo>
                <a:cubicBezTo>
                  <a:pt x="175" y="416"/>
                  <a:pt x="199" y="440"/>
                  <a:pt x="232" y="440"/>
                </a:cubicBezTo>
                <a:close/>
                <a:moveTo>
                  <a:pt x="647" y="170"/>
                </a:moveTo>
                <a:cubicBezTo>
                  <a:pt x="748" y="244"/>
                  <a:pt x="814" y="364"/>
                  <a:pt x="814" y="498"/>
                </a:cubicBezTo>
                <a:lnTo>
                  <a:pt x="814" y="558"/>
                </a:lnTo>
                <a:lnTo>
                  <a:pt x="0" y="558"/>
                </a:lnTo>
                <a:lnTo>
                  <a:pt x="0" y="498"/>
                </a:lnTo>
                <a:cubicBezTo>
                  <a:pt x="0" y="364"/>
                  <a:pt x="65" y="244"/>
                  <a:pt x="166" y="170"/>
                </a:cubicBezTo>
                <a:lnTo>
                  <a:pt x="43" y="47"/>
                </a:lnTo>
                <a:lnTo>
                  <a:pt x="93" y="0"/>
                </a:lnTo>
                <a:lnTo>
                  <a:pt x="227" y="134"/>
                </a:lnTo>
                <a:cubicBezTo>
                  <a:pt x="281" y="107"/>
                  <a:pt x="341" y="90"/>
                  <a:pt x="407" y="90"/>
                </a:cubicBezTo>
                <a:cubicBezTo>
                  <a:pt x="472" y="90"/>
                  <a:pt x="533" y="107"/>
                  <a:pt x="587" y="134"/>
                </a:cubicBezTo>
                <a:lnTo>
                  <a:pt x="721" y="0"/>
                </a:lnTo>
                <a:lnTo>
                  <a:pt x="770" y="47"/>
                </a:lnTo>
                <a:lnTo>
                  <a:pt x="647" y="170"/>
                </a:lnTo>
                <a:close/>
                <a:moveTo>
                  <a:pt x="0" y="847"/>
                </a:moveTo>
                <a:lnTo>
                  <a:pt x="0" y="615"/>
                </a:lnTo>
                <a:lnTo>
                  <a:pt x="814" y="615"/>
                </a:lnTo>
                <a:lnTo>
                  <a:pt x="814" y="847"/>
                </a:lnTo>
                <a:cubicBezTo>
                  <a:pt x="814" y="1074"/>
                  <a:pt x="634" y="1257"/>
                  <a:pt x="407" y="1257"/>
                </a:cubicBezTo>
                <a:cubicBezTo>
                  <a:pt x="180" y="1257"/>
                  <a:pt x="0" y="1074"/>
                  <a:pt x="0" y="8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8553C496-D01E-4754-A787-FFEF3C398839}"/>
              </a:ext>
            </a:extLst>
          </p:cNvPr>
          <p:cNvSpPr/>
          <p:nvPr/>
        </p:nvSpPr>
        <p:spPr>
          <a:xfrm>
            <a:off x="10205534" y="2496094"/>
            <a:ext cx="715805" cy="567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BF9000"/>
                </a:solidFill>
                <a:latin typeface="Iranian Sans" panose="01000500000000020002" pitchFamily="2" charset="-78"/>
                <a:cs typeface="Iranian Sans" panose="01000500000000020002" pitchFamily="2" charset="-78"/>
              </a:rPr>
              <a:t>1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D24AEED5-73CD-47F6-85A4-4D140FCC06ED}"/>
              </a:ext>
            </a:extLst>
          </p:cNvPr>
          <p:cNvSpPr txBox="1"/>
          <p:nvPr/>
        </p:nvSpPr>
        <p:spPr>
          <a:xfrm>
            <a:off x="419526" y="3199899"/>
            <a:ext cx="2034125" cy="3208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a-IR"/>
            </a:defPPr>
            <a:lvl1pPr indent="0" algn="r" rtl="1">
              <a:lnSpc>
                <a:spcPct val="135000"/>
              </a:lnSpc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105000"/>
              <a:buFont typeface="Times New Roman" panose="02020603050405020304" pitchFamily="18" charset="0"/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  <a:latin typeface="Iranian Sans" panose="01000500000000020002" pitchFamily="2" charset="-78"/>
                <a:ea typeface="Raleway" charset="0"/>
                <a:cs typeface="Iranian Sans" panose="01000500000000020002" pitchFamily="2" charset="-78"/>
              </a:defRPr>
            </a:lvl1pPr>
          </a:lstStyle>
          <a:p>
            <a:pPr marL="171450" indent="-171450">
              <a:buFont typeface="Courier New" panose="02070309020205020404" pitchFamily="49" charset="0"/>
              <a:buChar char="o"/>
            </a:pPr>
            <a:r>
              <a:rPr lang="fa-IR" sz="1100" dirty="0">
                <a:cs typeface="B Nazanin" panose="00000400000000000000" pitchFamily="2" charset="-78"/>
              </a:rPr>
              <a:t>محصولات با ارزش افزوده بالا</a:t>
            </a:r>
            <a:endParaRPr lang="en-US" sz="1100" dirty="0">
              <a:cs typeface="B Nazanin" panose="00000400000000000000" pitchFamily="2" charset="-78"/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42DE46A2-9536-4A75-835B-78A54A26DF14}"/>
              </a:ext>
            </a:extLst>
          </p:cNvPr>
          <p:cNvSpPr/>
          <p:nvPr/>
        </p:nvSpPr>
        <p:spPr>
          <a:xfrm>
            <a:off x="170429" y="4527875"/>
            <a:ext cx="2394476" cy="7271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 algn="r" rtl="1">
              <a:lnSpc>
                <a:spcPct val="125000"/>
              </a:lnSpc>
              <a:buClr>
                <a:schemeClr val="accent6">
                  <a:lumMod val="50000"/>
                </a:schemeClr>
              </a:buClr>
              <a:buSzPct val="105000"/>
              <a:buFont typeface="Courier New" panose="02070309020205020404" pitchFamily="49" charset="0"/>
              <a:buChar char="o"/>
            </a:pPr>
            <a:r>
              <a:rPr lang="fa-I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Iranian Sans" panose="01000500000000020002" pitchFamily="2" charset="-78"/>
                <a:cs typeface="B Nazanin" panose="00000400000000000000" pitchFamily="2" charset="-78"/>
              </a:rPr>
              <a:t>فرآوری فلزات اساسی </a:t>
            </a:r>
            <a:r>
              <a:rPr lang="fa-IR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Iranian Sans" panose="01000500000000020002" pitchFamily="2" charset="-78"/>
                <a:cs typeface="B Nazanin" panose="00000400000000000000" pitchFamily="2" charset="-78"/>
              </a:rPr>
              <a:t>کم‌عیار</a:t>
            </a:r>
            <a:endParaRPr lang="fa-IR" sz="1100" dirty="0">
              <a:solidFill>
                <a:schemeClr val="tx1">
                  <a:lumMod val="75000"/>
                  <a:lumOff val="25000"/>
                </a:schemeClr>
              </a:solidFill>
              <a:latin typeface="Iranian Sans" panose="01000500000000020002" pitchFamily="2" charset="-78"/>
              <a:cs typeface="B Nazanin" panose="00000400000000000000" pitchFamily="2" charset="-78"/>
            </a:endParaRPr>
          </a:p>
          <a:p>
            <a:pPr marL="171450" indent="-171450" algn="r" rtl="1">
              <a:lnSpc>
                <a:spcPct val="125000"/>
              </a:lnSpc>
              <a:buClr>
                <a:schemeClr val="accent6">
                  <a:lumMod val="50000"/>
                </a:schemeClr>
              </a:buClr>
              <a:buSzPct val="105000"/>
              <a:buFont typeface="Courier New" panose="02070309020205020404" pitchFamily="49" charset="0"/>
              <a:buChar char="o"/>
            </a:pPr>
            <a:r>
              <a:rPr lang="fa-I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Iranian Sans" panose="01000500000000020002" pitchFamily="2" charset="-78"/>
                <a:cs typeface="B Nazanin" panose="00000400000000000000" pitchFamily="2" charset="-78"/>
              </a:rPr>
              <a:t>تولید برق از منابع </a:t>
            </a:r>
            <a:r>
              <a:rPr lang="fa-IR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Iranian Sans" panose="01000500000000020002" pitchFamily="2" charset="-78"/>
                <a:cs typeface="B Nazanin" panose="00000400000000000000" pitchFamily="2" charset="-78"/>
              </a:rPr>
              <a:t>تجدیدپذیر</a:t>
            </a:r>
            <a:endParaRPr lang="fa-IR" sz="1100" dirty="0">
              <a:solidFill>
                <a:schemeClr val="tx1">
                  <a:lumMod val="75000"/>
                  <a:lumOff val="25000"/>
                </a:schemeClr>
              </a:solidFill>
              <a:latin typeface="Iranian Sans" panose="01000500000000020002" pitchFamily="2" charset="-78"/>
              <a:cs typeface="B Nazanin" panose="00000400000000000000" pitchFamily="2" charset="-78"/>
            </a:endParaRPr>
          </a:p>
          <a:p>
            <a:pPr marL="171450" indent="-171450" algn="r" rtl="1">
              <a:lnSpc>
                <a:spcPct val="125000"/>
              </a:lnSpc>
              <a:buClr>
                <a:schemeClr val="accent6">
                  <a:lumMod val="50000"/>
                </a:schemeClr>
              </a:buClr>
              <a:buSzPct val="105000"/>
              <a:buFont typeface="Courier New" panose="02070309020205020404" pitchFamily="49" charset="0"/>
              <a:buChar char="o"/>
            </a:pPr>
            <a:r>
              <a:rPr lang="fa-I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Iranian Sans" panose="01000500000000020002" pitchFamily="2" charset="-78"/>
                <a:cs typeface="B Nazanin" panose="00000400000000000000" pitchFamily="2" charset="-78"/>
              </a:rPr>
              <a:t>خطوط انتقال گاز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2A2AF8CC-6A7D-4105-8C4E-6BED96D4AD73}"/>
              </a:ext>
            </a:extLst>
          </p:cNvPr>
          <p:cNvSpPr/>
          <p:nvPr/>
        </p:nvSpPr>
        <p:spPr>
          <a:xfrm>
            <a:off x="7843620" y="1192133"/>
            <a:ext cx="2034125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fa-IR" sz="1200" b="1" dirty="0" err="1">
                <a:latin typeface="Iranian Sans" panose="01000500000000020002" pitchFamily="2" charset="-78"/>
                <a:cs typeface="B Nazanin" panose="00000400000000000000" pitchFamily="2" charset="-78"/>
              </a:rPr>
              <a:t>پرعیارسازی</a:t>
            </a:r>
            <a:r>
              <a:rPr lang="fa-IR" sz="1200" b="1" dirty="0">
                <a:latin typeface="Iranian Sans" panose="01000500000000020002" pitchFamily="2" charset="-78"/>
                <a:cs typeface="B Nazanin" panose="00000400000000000000" pitchFamily="2" charset="-78"/>
              </a:rPr>
              <a:t> منابع </a:t>
            </a:r>
            <a:r>
              <a:rPr lang="fa-IR" sz="1200" b="1" dirty="0" err="1">
                <a:latin typeface="Iranian Sans" panose="01000500000000020002" pitchFamily="2" charset="-78"/>
                <a:cs typeface="B Nazanin" panose="00000400000000000000" pitchFamily="2" charset="-78"/>
              </a:rPr>
              <a:t>سنگ‌آهن</a:t>
            </a:r>
            <a:endParaRPr lang="en-US" sz="1200" b="1" dirty="0">
              <a:latin typeface="Iranian Sans" panose="01000500000000020002" pitchFamily="2" charset="-78"/>
              <a:cs typeface="B Nazanin" panose="00000400000000000000" pitchFamily="2" charset="-78"/>
            </a:endParaRP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7CEDB198-5550-4C3D-9983-E8137972C4A9}"/>
              </a:ext>
            </a:extLst>
          </p:cNvPr>
          <p:cNvSpPr/>
          <p:nvPr/>
        </p:nvSpPr>
        <p:spPr>
          <a:xfrm>
            <a:off x="121876" y="4323393"/>
            <a:ext cx="2442618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fa-IR" sz="1200" b="1" dirty="0">
                <a:latin typeface="Iranian Sans" panose="01000500000000020002" pitchFamily="2" charset="-78"/>
                <a:cs typeface="B Nazanin" panose="00000400000000000000" pitchFamily="2" charset="-78"/>
              </a:rPr>
              <a:t>صنایع مرتبط با فولاد</a:t>
            </a:r>
            <a:endParaRPr lang="en-US" sz="1200" b="1" dirty="0">
              <a:latin typeface="Iranian Sans" panose="01000500000000020002" pitchFamily="2" charset="-78"/>
              <a:cs typeface="B Nazanin" panose="00000400000000000000" pitchFamily="2" charset="-78"/>
            </a:endParaRPr>
          </a:p>
        </p:txBody>
      </p:sp>
      <p:sp>
        <p:nvSpPr>
          <p:cNvPr id="225" name="Block Arc 224">
            <a:extLst>
              <a:ext uri="{FF2B5EF4-FFF2-40B4-BE49-F238E27FC236}">
                <a16:creationId xmlns:a16="http://schemas.microsoft.com/office/drawing/2014/main" id="{7E2D2611-980F-4E26-ABAB-15E6EE977F32}"/>
              </a:ext>
            </a:extLst>
          </p:cNvPr>
          <p:cNvSpPr/>
          <p:nvPr/>
        </p:nvSpPr>
        <p:spPr>
          <a:xfrm rot="12143971">
            <a:off x="3418568" y="1550169"/>
            <a:ext cx="4846320" cy="4846320"/>
          </a:xfrm>
          <a:prstGeom prst="blockArc">
            <a:avLst>
              <a:gd name="adj1" fmla="val 16209859"/>
              <a:gd name="adj2" fmla="val 18020311"/>
              <a:gd name="adj3" fmla="val 23729"/>
            </a:avLst>
          </a:prstGeom>
          <a:solidFill>
            <a:srgbClr val="E6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EED96CB6-044F-49B8-805F-DAB0EE4DA4DF}"/>
              </a:ext>
            </a:extLst>
          </p:cNvPr>
          <p:cNvCxnSpPr>
            <a:cxnSpLocks/>
          </p:cNvCxnSpPr>
          <p:nvPr/>
        </p:nvCxnSpPr>
        <p:spPr>
          <a:xfrm flipV="1">
            <a:off x="3948211" y="5522105"/>
            <a:ext cx="312832" cy="248675"/>
          </a:xfrm>
          <a:prstGeom prst="line">
            <a:avLst/>
          </a:prstGeom>
          <a:ln w="12700">
            <a:solidFill>
              <a:srgbClr val="E6C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Rectangle 233">
            <a:extLst>
              <a:ext uri="{FF2B5EF4-FFF2-40B4-BE49-F238E27FC236}">
                <a16:creationId xmlns:a16="http://schemas.microsoft.com/office/drawing/2014/main" id="{61664DFE-58BA-4A10-B7F3-6C580F2BBD75}"/>
              </a:ext>
            </a:extLst>
          </p:cNvPr>
          <p:cNvSpPr/>
          <p:nvPr/>
        </p:nvSpPr>
        <p:spPr>
          <a:xfrm>
            <a:off x="1543870" y="5884772"/>
            <a:ext cx="2073231" cy="7271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 algn="r" rtl="1">
              <a:lnSpc>
                <a:spcPct val="125000"/>
              </a:lnSpc>
              <a:buClr>
                <a:schemeClr val="accent6">
                  <a:lumMod val="50000"/>
                </a:schemeClr>
              </a:buClr>
              <a:buSzPct val="105000"/>
              <a:buFont typeface="Courier New" panose="02070309020205020404" pitchFamily="49" charset="0"/>
              <a:buChar char="o"/>
            </a:pPr>
            <a:r>
              <a:rPr lang="fa-I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Iranian Sans" panose="01000500000000020002" pitchFamily="2" charset="-78"/>
                <a:cs typeface="B Nazanin" panose="00000400000000000000" pitchFamily="2" charset="-78"/>
              </a:rPr>
              <a:t>عناصر نادر خاکی/ </a:t>
            </a:r>
            <a:r>
              <a:rPr lang="fa-IR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Iranian Sans" panose="01000500000000020002" pitchFamily="2" charset="-78"/>
                <a:cs typeface="B Nazanin" panose="00000400000000000000" pitchFamily="2" charset="-78"/>
              </a:rPr>
              <a:t>لیتیم</a:t>
            </a:r>
            <a:endParaRPr lang="fa-IR" sz="1100" dirty="0">
              <a:solidFill>
                <a:schemeClr val="tx1">
                  <a:lumMod val="75000"/>
                  <a:lumOff val="25000"/>
                </a:schemeClr>
              </a:solidFill>
              <a:latin typeface="Iranian Sans" panose="01000500000000020002" pitchFamily="2" charset="-78"/>
              <a:cs typeface="B Nazanin" panose="00000400000000000000" pitchFamily="2" charset="-78"/>
            </a:endParaRPr>
          </a:p>
          <a:p>
            <a:pPr marL="171450" indent="-171450" algn="r" rtl="1">
              <a:lnSpc>
                <a:spcPct val="125000"/>
              </a:lnSpc>
              <a:buClr>
                <a:schemeClr val="accent6">
                  <a:lumMod val="50000"/>
                </a:schemeClr>
              </a:buClr>
              <a:buSzPct val="105000"/>
              <a:buFont typeface="Courier New" panose="02070309020205020404" pitchFamily="49" charset="0"/>
              <a:buChar char="o"/>
            </a:pPr>
            <a:r>
              <a:rPr lang="fa-I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Iranian Sans" panose="01000500000000020002" pitchFamily="2" charset="-78"/>
                <a:cs typeface="B Nazanin" panose="00000400000000000000" pitchFamily="2" charset="-78"/>
              </a:rPr>
              <a:t>خودروهای برقی</a:t>
            </a:r>
          </a:p>
          <a:p>
            <a:pPr marL="171450" indent="-171450" algn="r" rtl="1">
              <a:lnSpc>
                <a:spcPct val="125000"/>
              </a:lnSpc>
              <a:buClr>
                <a:schemeClr val="accent6">
                  <a:lumMod val="50000"/>
                </a:schemeClr>
              </a:buClr>
              <a:buSzPct val="105000"/>
              <a:buFont typeface="Courier New" panose="02070309020205020404" pitchFamily="49" charset="0"/>
              <a:buChar char="o"/>
            </a:pPr>
            <a:r>
              <a:rPr lang="fa-I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Iranian Sans" panose="01000500000000020002" pitchFamily="2" charset="-78"/>
                <a:cs typeface="B Nazanin" panose="00000400000000000000" pitchFamily="2" charset="-78"/>
              </a:rPr>
              <a:t>مواد جایگزین فولاد</a:t>
            </a: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0AF70D0B-F46A-4282-874E-8860A5ED37FD}"/>
              </a:ext>
            </a:extLst>
          </p:cNvPr>
          <p:cNvSpPr/>
          <p:nvPr/>
        </p:nvSpPr>
        <p:spPr>
          <a:xfrm>
            <a:off x="1543870" y="5692212"/>
            <a:ext cx="2034125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fa-IR" sz="1200" b="1" dirty="0">
                <a:latin typeface="Iranian Sans" panose="01000500000000020002" pitchFamily="2" charset="-78"/>
                <a:cs typeface="B Nazanin" panose="00000400000000000000" pitchFamily="2" charset="-78"/>
              </a:rPr>
              <a:t>فراتر از صنعت فولاد</a:t>
            </a:r>
            <a:endParaRPr lang="en-US" sz="1200" b="1" dirty="0">
              <a:latin typeface="Iranian Sans" panose="01000500000000020002" pitchFamily="2" charset="-78"/>
              <a:cs typeface="B Nazanin" panose="00000400000000000000" pitchFamily="2" charset="-78"/>
            </a:endParaRPr>
          </a:p>
        </p:txBody>
      </p:sp>
      <p:sp>
        <p:nvSpPr>
          <p:cNvPr id="255" name="Rectangle 7">
            <a:extLst>
              <a:ext uri="{FF2B5EF4-FFF2-40B4-BE49-F238E27FC236}">
                <a16:creationId xmlns:a16="http://schemas.microsoft.com/office/drawing/2014/main" id="{8AE9FEC3-27CE-4B04-B75D-D73867D707DA}"/>
              </a:ext>
            </a:extLst>
          </p:cNvPr>
          <p:cNvSpPr/>
          <p:nvPr/>
        </p:nvSpPr>
        <p:spPr>
          <a:xfrm rot="18900000">
            <a:off x="4056295" y="4343483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6" name="Block Arc 255">
            <a:extLst>
              <a:ext uri="{FF2B5EF4-FFF2-40B4-BE49-F238E27FC236}">
                <a16:creationId xmlns:a16="http://schemas.microsoft.com/office/drawing/2014/main" id="{7CD80DF0-EDCE-46D0-8116-57DD3601D4C0}"/>
              </a:ext>
            </a:extLst>
          </p:cNvPr>
          <p:cNvSpPr/>
          <p:nvPr/>
        </p:nvSpPr>
        <p:spPr>
          <a:xfrm rot="19805210">
            <a:off x="3271243" y="1444771"/>
            <a:ext cx="5120640" cy="5120640"/>
          </a:xfrm>
          <a:prstGeom prst="blockArc">
            <a:avLst>
              <a:gd name="adj1" fmla="val 12619673"/>
              <a:gd name="adj2" fmla="val 1830338"/>
              <a:gd name="adj3" fmla="val 26295"/>
            </a:avLst>
          </a:prstGeom>
          <a:noFill/>
          <a:ln>
            <a:solidFill>
              <a:schemeClr val="bg2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BE57B9DB-9602-4C34-8614-B2E7A89D588E}"/>
              </a:ext>
            </a:extLst>
          </p:cNvPr>
          <p:cNvSpPr/>
          <p:nvPr/>
        </p:nvSpPr>
        <p:spPr>
          <a:xfrm>
            <a:off x="9766796" y="1038171"/>
            <a:ext cx="770642" cy="567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fa-IR" sz="2800" dirty="0">
                <a:solidFill>
                  <a:srgbClr val="FFC000"/>
                </a:solidFill>
                <a:latin typeface="Iranian Sans" panose="01000500000000020002" pitchFamily="2" charset="-78"/>
                <a:cs typeface="Iranian Sans" panose="01000500000000020002" pitchFamily="2" charset="-78"/>
              </a:rPr>
              <a:t>2</a:t>
            </a:r>
            <a:endParaRPr lang="en-US" sz="2800" dirty="0">
              <a:solidFill>
                <a:srgbClr val="FFC000"/>
              </a:solidFill>
              <a:latin typeface="Iranian Sans" panose="01000500000000020002" pitchFamily="2" charset="-78"/>
              <a:cs typeface="Iranian Sans" panose="01000500000000020002" pitchFamily="2" charset="-78"/>
            </a:endParaRP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3E0121BD-5020-43B3-83F0-CFF72A5941B6}"/>
              </a:ext>
            </a:extLst>
          </p:cNvPr>
          <p:cNvSpPr/>
          <p:nvPr/>
        </p:nvSpPr>
        <p:spPr>
          <a:xfrm>
            <a:off x="7928358" y="475535"/>
            <a:ext cx="724083" cy="567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fa-IR" sz="2800" dirty="0">
                <a:solidFill>
                  <a:srgbClr val="FF0000"/>
                </a:solidFill>
                <a:latin typeface="Iranian Sans" panose="01000500000000020002" pitchFamily="2" charset="-78"/>
                <a:cs typeface="Iranian Sans" panose="01000500000000020002" pitchFamily="2" charset="-78"/>
              </a:rPr>
              <a:t>3</a:t>
            </a:r>
            <a:endParaRPr lang="en-US" sz="2800" dirty="0">
              <a:solidFill>
                <a:srgbClr val="FF0000"/>
              </a:solidFill>
              <a:latin typeface="Iranian Sans" panose="01000500000000020002" pitchFamily="2" charset="-78"/>
              <a:cs typeface="Iranian Sans" panose="01000500000000020002" pitchFamily="2" charset="-78"/>
            </a:endParaRP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9FCFA88F-BAA1-420B-8D6E-D8D51856FC2C}"/>
              </a:ext>
            </a:extLst>
          </p:cNvPr>
          <p:cNvSpPr/>
          <p:nvPr/>
        </p:nvSpPr>
        <p:spPr>
          <a:xfrm>
            <a:off x="5301118" y="156530"/>
            <a:ext cx="554691" cy="567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fa-IR" sz="2800" dirty="0">
                <a:solidFill>
                  <a:srgbClr val="92D050"/>
                </a:solidFill>
                <a:latin typeface="Iranian Sans" panose="01000500000000020002" pitchFamily="2" charset="-78"/>
                <a:cs typeface="Iranian Sans" panose="01000500000000020002" pitchFamily="2" charset="-78"/>
              </a:rPr>
              <a:t>4</a:t>
            </a:r>
            <a:endParaRPr lang="en-US" sz="2800" dirty="0">
              <a:solidFill>
                <a:srgbClr val="92D050"/>
              </a:solidFill>
              <a:latin typeface="Iranian Sans" panose="01000500000000020002" pitchFamily="2" charset="-78"/>
              <a:cs typeface="Iranian Sans" panose="01000500000000020002" pitchFamily="2" charset="-78"/>
            </a:endParaRP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E8BDDF62-7212-41D5-A294-F39C64C7F85B}"/>
              </a:ext>
            </a:extLst>
          </p:cNvPr>
          <p:cNvSpPr/>
          <p:nvPr/>
        </p:nvSpPr>
        <p:spPr>
          <a:xfrm>
            <a:off x="2961245" y="896118"/>
            <a:ext cx="696341" cy="567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fa-IR" sz="2800" dirty="0">
                <a:solidFill>
                  <a:srgbClr val="00B050"/>
                </a:solidFill>
                <a:latin typeface="Iranian Sans" panose="01000500000000020002" pitchFamily="2" charset="-78"/>
                <a:cs typeface="Iranian Sans" panose="01000500000000020002" pitchFamily="2" charset="-78"/>
              </a:rPr>
              <a:t>5</a:t>
            </a:r>
            <a:endParaRPr lang="en-US" sz="2800" dirty="0">
              <a:solidFill>
                <a:srgbClr val="00B050"/>
              </a:solidFill>
              <a:latin typeface="Iranian Sans" panose="01000500000000020002" pitchFamily="2" charset="-78"/>
              <a:cs typeface="Iranian Sans" panose="01000500000000020002" pitchFamily="2" charset="-78"/>
            </a:endParaRP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B45AFE31-CCC3-4431-8BB8-70D8F83BF552}"/>
              </a:ext>
            </a:extLst>
          </p:cNvPr>
          <p:cNvSpPr/>
          <p:nvPr/>
        </p:nvSpPr>
        <p:spPr>
          <a:xfrm>
            <a:off x="2353069" y="2824724"/>
            <a:ext cx="723369" cy="567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fa-IR" sz="2800" dirty="0">
                <a:solidFill>
                  <a:srgbClr val="0070C0"/>
                </a:solidFill>
                <a:latin typeface="Iranian Sans" panose="01000500000000020002" pitchFamily="2" charset="-78"/>
                <a:cs typeface="Iranian Sans" panose="01000500000000020002" pitchFamily="2" charset="-78"/>
              </a:rPr>
              <a:t>6</a:t>
            </a:r>
            <a:endParaRPr lang="en-US" sz="2800" dirty="0">
              <a:solidFill>
                <a:srgbClr val="0070C0"/>
              </a:solidFill>
              <a:latin typeface="Iranian Sans" panose="01000500000000020002" pitchFamily="2" charset="-78"/>
              <a:cs typeface="Iranian Sans" panose="01000500000000020002" pitchFamily="2" charset="-78"/>
            </a:endParaRPr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89F37DAB-05CA-471A-A868-A3649808BC6A}"/>
              </a:ext>
            </a:extLst>
          </p:cNvPr>
          <p:cNvSpPr/>
          <p:nvPr/>
        </p:nvSpPr>
        <p:spPr>
          <a:xfrm>
            <a:off x="2516735" y="4152352"/>
            <a:ext cx="705980" cy="567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fa-IR" sz="2800" dirty="0">
                <a:solidFill>
                  <a:srgbClr val="ADC1E5"/>
                </a:solidFill>
                <a:latin typeface="Iranian Sans" panose="01000500000000020002" pitchFamily="2" charset="-78"/>
                <a:cs typeface="Iranian Sans" panose="01000500000000020002" pitchFamily="2" charset="-78"/>
              </a:rPr>
              <a:t>7</a:t>
            </a:r>
            <a:endParaRPr lang="en-US" sz="2800" dirty="0">
              <a:solidFill>
                <a:srgbClr val="ADC1E5"/>
              </a:solidFill>
              <a:latin typeface="Iranian Sans" panose="01000500000000020002" pitchFamily="2" charset="-78"/>
              <a:cs typeface="Iranian Sans" panose="01000500000000020002" pitchFamily="2" charset="-78"/>
            </a:endParaRP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8F92AE4E-5145-43AC-958E-D08D6260A57F}"/>
              </a:ext>
            </a:extLst>
          </p:cNvPr>
          <p:cNvSpPr/>
          <p:nvPr/>
        </p:nvSpPr>
        <p:spPr>
          <a:xfrm>
            <a:off x="3530638" y="5575789"/>
            <a:ext cx="471112" cy="567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fa-IR" sz="2800" dirty="0">
                <a:solidFill>
                  <a:srgbClr val="E6CDFF"/>
                </a:solidFill>
                <a:latin typeface="Iranian Sans" panose="01000500000000020002" pitchFamily="2" charset="-78"/>
                <a:cs typeface="Iranian Sans" panose="01000500000000020002" pitchFamily="2" charset="-78"/>
              </a:rPr>
              <a:t>8</a:t>
            </a:r>
            <a:endParaRPr lang="en-US" sz="2800" dirty="0">
              <a:solidFill>
                <a:srgbClr val="E6CDFF"/>
              </a:solidFill>
              <a:latin typeface="Iranian Sans" panose="01000500000000020002" pitchFamily="2" charset="-78"/>
              <a:cs typeface="Iranian Sans" panose="01000500000000020002" pitchFamily="2" charset="-78"/>
            </a:endParaRPr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48C0DF6F-36C0-46F5-8A63-D06911AA35E5}"/>
              </a:ext>
            </a:extLst>
          </p:cNvPr>
          <p:cNvSpPr/>
          <p:nvPr/>
        </p:nvSpPr>
        <p:spPr>
          <a:xfrm>
            <a:off x="4489820" y="5118138"/>
            <a:ext cx="470598" cy="57407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333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3C25F7-2E16-4470-AA79-C53F2E8D75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0076" y="596538"/>
            <a:ext cx="5046210" cy="3923850"/>
          </a:xfrm>
        </p:spPr>
        <p:txBody>
          <a:bodyPr>
            <a:normAutofit/>
          </a:bodyPr>
          <a:lstStyle/>
          <a:p>
            <a:pPr algn="ctr"/>
            <a:r>
              <a:rPr lang="fa-IR" sz="4400" dirty="0">
                <a:solidFill>
                  <a:srgbClr val="009999"/>
                </a:solidFill>
                <a:cs typeface="B Nazanin" panose="00000400000000000000" pitchFamily="2" charset="-78"/>
              </a:rPr>
              <a:t>راهنمای ثبت نام د ر</a:t>
            </a:r>
          </a:p>
          <a:p>
            <a:pPr algn="ctr"/>
            <a:r>
              <a:rPr lang="fa-IR" sz="4400" dirty="0">
                <a:solidFill>
                  <a:srgbClr val="009999"/>
                </a:solidFill>
                <a:cs typeface="B Nazanin" panose="00000400000000000000" pitchFamily="2" charset="-78"/>
              </a:rPr>
              <a:t>سامانه پژوها ن</a:t>
            </a:r>
          </a:p>
          <a:p>
            <a:pPr algn="ctr"/>
            <a:r>
              <a:rPr lang="fa-IR" sz="4400" dirty="0">
                <a:solidFill>
                  <a:srgbClr val="009999"/>
                </a:solidFill>
                <a:cs typeface="B Nazanin" panose="00000400000000000000" pitchFamily="2" charset="-78"/>
              </a:rPr>
              <a:t>فولاد مبارکه اصفها ن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16" y="4070228"/>
            <a:ext cx="10500833" cy="900320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7A4A5B5-DED0-479F-9C50-3D2E311E6E79}"/>
              </a:ext>
            </a:extLst>
          </p:cNvPr>
          <p:cNvSpPr txBox="1">
            <a:spLocks/>
          </p:cNvSpPr>
          <p:nvPr/>
        </p:nvSpPr>
        <p:spPr>
          <a:xfrm>
            <a:off x="11685562" y="6280700"/>
            <a:ext cx="487218" cy="365125"/>
          </a:xfrm>
          <a:prstGeom prst="rect">
            <a:avLst/>
          </a:prstGeom>
        </p:spPr>
        <p:txBody>
          <a:bodyPr/>
          <a:lstStyle>
            <a:defPPr>
              <a:defRPr lang="fa-I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16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232956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3C25F7-2E16-4470-AA79-C53F2E8D75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58200" y="222465"/>
            <a:ext cx="3366686" cy="1377735"/>
          </a:xfrm>
        </p:spPr>
        <p:txBody>
          <a:bodyPr>
            <a:normAutofit/>
          </a:bodyPr>
          <a:lstStyle/>
          <a:p>
            <a:pPr algn="ctr"/>
            <a:r>
              <a:rPr lang="fa-IR" sz="2000" dirty="0">
                <a:solidFill>
                  <a:srgbClr val="009999"/>
                </a:solidFill>
                <a:cs typeface="B Nazanin" panose="00000400000000000000" pitchFamily="2" charset="-78"/>
              </a:rPr>
              <a:t>راهنمای ثبت نام د ر</a:t>
            </a:r>
          </a:p>
          <a:p>
            <a:pPr algn="ctr"/>
            <a:r>
              <a:rPr lang="fa-IR" sz="2000" dirty="0">
                <a:solidFill>
                  <a:srgbClr val="009999"/>
                </a:solidFill>
                <a:cs typeface="B Nazanin" panose="00000400000000000000" pitchFamily="2" charset="-78"/>
              </a:rPr>
              <a:t>سامانه پژوها ن</a:t>
            </a:r>
          </a:p>
          <a:p>
            <a:pPr algn="ctr"/>
            <a:r>
              <a:rPr lang="fa-IR" sz="2000" dirty="0">
                <a:solidFill>
                  <a:srgbClr val="009999"/>
                </a:solidFill>
                <a:cs typeface="B Nazanin" panose="00000400000000000000" pitchFamily="2" charset="-78"/>
              </a:rPr>
              <a:t>فولاد مبارکه اصفها ن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73" y="1049482"/>
            <a:ext cx="8556283" cy="5421023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7A4A5B5-DED0-479F-9C50-3D2E311E6E79}"/>
              </a:ext>
            </a:extLst>
          </p:cNvPr>
          <p:cNvSpPr txBox="1">
            <a:spLocks/>
          </p:cNvSpPr>
          <p:nvPr/>
        </p:nvSpPr>
        <p:spPr>
          <a:xfrm>
            <a:off x="11685562" y="6280700"/>
            <a:ext cx="487218" cy="365125"/>
          </a:xfrm>
          <a:prstGeom prst="rect">
            <a:avLst/>
          </a:prstGeom>
        </p:spPr>
        <p:txBody>
          <a:bodyPr/>
          <a:lstStyle>
            <a:defPPr>
              <a:defRPr lang="fa-I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17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031194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6335</TotalTime>
  <Words>666</Words>
  <Application>Microsoft Office PowerPoint</Application>
  <PresentationFormat>Widescreen</PresentationFormat>
  <Paragraphs>183</Paragraphs>
  <Slides>24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Iranian Sans</vt:lpstr>
      <vt:lpstr>Calibri</vt:lpstr>
      <vt:lpstr>Arial</vt:lpstr>
      <vt:lpstr>맑은 고딕</vt:lpstr>
      <vt:lpstr>B Jadid</vt:lpstr>
      <vt:lpstr>Wingdings</vt:lpstr>
      <vt:lpstr>Times New Roman</vt:lpstr>
      <vt:lpstr>B Titr</vt:lpstr>
      <vt:lpstr>Courier New</vt:lpstr>
      <vt:lpstr>Office Theme</vt:lpstr>
      <vt:lpstr>نحوه تخصیص اعتبار به پایان‌نامه‌های کارشناسی ارشد و رساله‌ها</vt:lpstr>
      <vt:lpstr>مراحل اعطای پژوهانه</vt:lpstr>
      <vt:lpstr>مراحل تخصیص اعتبار </vt:lpstr>
      <vt:lpstr>معیارهای ارزیابی طرح</vt:lpstr>
      <vt:lpstr>PowerPoint Presentation</vt:lpstr>
      <vt:lpstr>حوزه‌های فعالیت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plus system</dc:creator>
  <cp:lastModifiedBy>زهرا محبي</cp:lastModifiedBy>
  <cp:revision>961</cp:revision>
  <dcterms:created xsi:type="dcterms:W3CDTF">2022-07-29T07:17:16Z</dcterms:created>
  <dcterms:modified xsi:type="dcterms:W3CDTF">2023-11-22T09:47:13Z</dcterms:modified>
</cp:coreProperties>
</file>